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9" r:id="rId3"/>
    <p:sldId id="275" r:id="rId4"/>
    <p:sldId id="276" r:id="rId5"/>
    <p:sldId id="266" r:id="rId6"/>
    <p:sldId id="271" r:id="rId7"/>
    <p:sldId id="257" r:id="rId8"/>
    <p:sldId id="258" r:id="rId9"/>
    <p:sldId id="259" r:id="rId10"/>
    <p:sldId id="260" r:id="rId11"/>
    <p:sldId id="272" r:id="rId12"/>
    <p:sldId id="262" r:id="rId13"/>
    <p:sldId id="267" r:id="rId14"/>
    <p:sldId id="273" r:id="rId15"/>
    <p:sldId id="268" r:id="rId16"/>
    <p:sldId id="265" r:id="rId17"/>
    <p:sldId id="274" r:id="rId18"/>
  </p:sldIdLst>
  <p:sldSz cx="9144000" cy="6858000" type="screen4x3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70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80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1300A6-217C-49E1-A793-17DCF88ED61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2944597B-A300-4078-BA91-D4B2F9C442BE}">
      <dgm:prSet phldrT="[Texto]" custT="1"/>
      <dgm:spPr/>
      <dgm:t>
        <a:bodyPr/>
        <a:lstStyle/>
        <a:p>
          <a:pPr algn="just"/>
          <a:r>
            <a:rPr lang="es-SV" sz="3600" b="1" dirty="0" smtClean="0">
              <a:latin typeface="Arial" panose="020B0604020202020204" pitchFamily="34" charset="0"/>
              <a:cs typeface="Arial" panose="020B0604020202020204" pitchFamily="34" charset="0"/>
            </a:rPr>
            <a:t>Presunción de Inocencia</a:t>
          </a:r>
          <a:endParaRPr lang="es-SV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A83365-2EDD-44E6-9D70-673591E47B9B}" type="parTrans" cxnId="{1E3AC34B-544D-4164-B744-529A1BF897A8}">
      <dgm:prSet/>
      <dgm:spPr/>
      <dgm:t>
        <a:bodyPr/>
        <a:lstStyle/>
        <a:p>
          <a:endParaRPr lang="es-SV" sz="2400"/>
        </a:p>
      </dgm:t>
    </dgm:pt>
    <dgm:pt modelId="{7007891E-28CB-49CA-BD33-5643092F59B2}" type="sibTrans" cxnId="{1E3AC34B-544D-4164-B744-529A1BF897A8}">
      <dgm:prSet/>
      <dgm:spPr/>
      <dgm:t>
        <a:bodyPr/>
        <a:lstStyle/>
        <a:p>
          <a:endParaRPr lang="es-SV" sz="2400"/>
        </a:p>
      </dgm:t>
    </dgm:pt>
    <dgm:pt modelId="{E6DF75AC-8DE6-4FD8-A215-7431A201FB7C}">
      <dgm:prSet phldrT="[Texto]" custT="1"/>
      <dgm:spPr/>
      <dgm:t>
        <a:bodyPr/>
        <a:lstStyle/>
        <a:p>
          <a:pPr algn="just"/>
          <a:r>
            <a:rPr lang="es-SV" sz="3200" b="0" dirty="0" smtClean="0">
              <a:latin typeface="Arial" panose="020B0604020202020204" pitchFamily="34" charset="0"/>
              <a:cs typeface="Arial" panose="020B0604020202020204" pitchFamily="34" charset="0"/>
            </a:rPr>
            <a:t>Art. </a:t>
          </a:r>
          <a:r>
            <a:rPr lang="es-SV" sz="3200" b="0" dirty="0" smtClean="0">
              <a:latin typeface="Arial" panose="020B0604020202020204" pitchFamily="34" charset="0"/>
              <a:cs typeface="Arial" panose="020B0604020202020204" pitchFamily="34" charset="0"/>
            </a:rPr>
            <a:t>12 </a:t>
          </a:r>
          <a:r>
            <a:rPr lang="es-SV" sz="3200" b="0" dirty="0" err="1" smtClean="0">
              <a:latin typeface="Arial" panose="020B0604020202020204" pitchFamily="34" charset="0"/>
              <a:cs typeface="Arial" panose="020B0604020202020204" pitchFamily="34" charset="0"/>
            </a:rPr>
            <a:t>Cn</a:t>
          </a:r>
          <a:r>
            <a:rPr lang="es-SV" sz="3200" b="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SV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8A6D5A-3949-4A90-BC90-C128DB160B16}" type="parTrans" cxnId="{714025F5-542F-464B-A11E-E4DF65C54397}">
      <dgm:prSet/>
      <dgm:spPr/>
      <dgm:t>
        <a:bodyPr/>
        <a:lstStyle/>
        <a:p>
          <a:endParaRPr lang="es-SV" sz="2400"/>
        </a:p>
      </dgm:t>
    </dgm:pt>
    <dgm:pt modelId="{6A2BA19B-370D-40CC-89E6-5B0244A637E8}" type="sibTrans" cxnId="{714025F5-542F-464B-A11E-E4DF65C54397}">
      <dgm:prSet/>
      <dgm:spPr/>
      <dgm:t>
        <a:bodyPr/>
        <a:lstStyle/>
        <a:p>
          <a:endParaRPr lang="es-SV" sz="2400"/>
        </a:p>
      </dgm:t>
    </dgm:pt>
    <dgm:pt modelId="{FF361D9A-7C88-4C0C-A2F9-CEAE563FE903}">
      <dgm:prSet custT="1"/>
      <dgm:spPr/>
      <dgm:t>
        <a:bodyPr/>
        <a:lstStyle/>
        <a:p>
          <a:pPr algn="just"/>
          <a:r>
            <a:rPr lang="es-SV" sz="3200" b="0" dirty="0" smtClean="0">
              <a:latin typeface="Arial" panose="020B0604020202020204" pitchFamily="34" charset="0"/>
              <a:cs typeface="Arial" panose="020B0604020202020204" pitchFamily="34" charset="0"/>
            </a:rPr>
            <a:t>Toda persona a quien se le impute un delito, se presumirá inocente mientras no se pruebe su culpabilidad conforme a la ley y en juicio público, en el que se le aseguren todas las garantías necesarias para su defensa</a:t>
          </a:r>
        </a:p>
      </dgm:t>
    </dgm:pt>
    <dgm:pt modelId="{4D557004-FCF5-4733-8D67-D909C79AD119}" type="parTrans" cxnId="{597954FC-1316-4EDD-8B28-EA39F4054F7B}">
      <dgm:prSet/>
      <dgm:spPr/>
      <dgm:t>
        <a:bodyPr/>
        <a:lstStyle/>
        <a:p>
          <a:endParaRPr lang="es-SV" sz="2400"/>
        </a:p>
      </dgm:t>
    </dgm:pt>
    <dgm:pt modelId="{D030F95A-3862-4A4F-87C3-5BC516C9E99C}" type="sibTrans" cxnId="{597954FC-1316-4EDD-8B28-EA39F4054F7B}">
      <dgm:prSet/>
      <dgm:spPr/>
      <dgm:t>
        <a:bodyPr/>
        <a:lstStyle/>
        <a:p>
          <a:endParaRPr lang="es-SV" sz="2400"/>
        </a:p>
      </dgm:t>
    </dgm:pt>
    <dgm:pt modelId="{D08A8865-F777-49AC-9F3E-DB1DC28409F8}" type="pres">
      <dgm:prSet presAssocID="{7B1300A6-217C-49E1-A793-17DCF88ED6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6625A62-5A6E-438B-AD09-F913EE3F528F}" type="pres">
      <dgm:prSet presAssocID="{2944597B-A300-4078-BA91-D4B2F9C442BE}" presName="parentLin" presStyleCnt="0"/>
      <dgm:spPr/>
    </dgm:pt>
    <dgm:pt modelId="{C3EF0AD5-5DC7-4C7E-B0A6-0CA5BF9BD65F}" type="pres">
      <dgm:prSet presAssocID="{2944597B-A300-4078-BA91-D4B2F9C442BE}" presName="parentLeftMargin" presStyleLbl="node1" presStyleIdx="0" presStyleCnt="1"/>
      <dgm:spPr/>
      <dgm:t>
        <a:bodyPr/>
        <a:lstStyle/>
        <a:p>
          <a:endParaRPr lang="es-SV"/>
        </a:p>
      </dgm:t>
    </dgm:pt>
    <dgm:pt modelId="{0F7D12E8-143E-4A87-A540-C1AF27AC7D83}" type="pres">
      <dgm:prSet presAssocID="{2944597B-A300-4078-BA91-D4B2F9C442B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89D7611C-2BDB-4278-AC70-76BF073369FC}" type="pres">
      <dgm:prSet presAssocID="{2944597B-A300-4078-BA91-D4B2F9C442BE}" presName="negativeSpace" presStyleCnt="0"/>
      <dgm:spPr/>
    </dgm:pt>
    <dgm:pt modelId="{539C0A3C-980A-4054-90B9-603E5C38FE56}" type="pres">
      <dgm:prSet presAssocID="{2944597B-A300-4078-BA91-D4B2F9C442B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5074B19E-4541-4FED-B401-EEB7DAC7B981}" type="presOf" srcId="{7B1300A6-217C-49E1-A793-17DCF88ED61E}" destId="{D08A8865-F777-49AC-9F3E-DB1DC28409F8}" srcOrd="0" destOrd="0" presId="urn:microsoft.com/office/officeart/2005/8/layout/list1"/>
    <dgm:cxn modelId="{85282C84-6A47-44D1-95FB-5069E8FFB666}" type="presOf" srcId="{FF361D9A-7C88-4C0C-A2F9-CEAE563FE903}" destId="{539C0A3C-980A-4054-90B9-603E5C38FE56}" srcOrd="0" destOrd="1" presId="urn:microsoft.com/office/officeart/2005/8/layout/list1"/>
    <dgm:cxn modelId="{714025F5-542F-464B-A11E-E4DF65C54397}" srcId="{2944597B-A300-4078-BA91-D4B2F9C442BE}" destId="{E6DF75AC-8DE6-4FD8-A215-7431A201FB7C}" srcOrd="0" destOrd="0" parTransId="{AF8A6D5A-3949-4A90-BC90-C128DB160B16}" sibTransId="{6A2BA19B-370D-40CC-89E6-5B0244A637E8}"/>
    <dgm:cxn modelId="{79517C44-B6A4-427E-BC30-AD55B6423630}" type="presOf" srcId="{2944597B-A300-4078-BA91-D4B2F9C442BE}" destId="{0F7D12E8-143E-4A87-A540-C1AF27AC7D83}" srcOrd="1" destOrd="0" presId="urn:microsoft.com/office/officeart/2005/8/layout/list1"/>
    <dgm:cxn modelId="{1E3AC34B-544D-4164-B744-529A1BF897A8}" srcId="{7B1300A6-217C-49E1-A793-17DCF88ED61E}" destId="{2944597B-A300-4078-BA91-D4B2F9C442BE}" srcOrd="0" destOrd="0" parTransId="{CAA83365-2EDD-44E6-9D70-673591E47B9B}" sibTransId="{7007891E-28CB-49CA-BD33-5643092F59B2}"/>
    <dgm:cxn modelId="{BC83C79C-60E6-4757-963A-EE0436ADEE05}" type="presOf" srcId="{E6DF75AC-8DE6-4FD8-A215-7431A201FB7C}" destId="{539C0A3C-980A-4054-90B9-603E5C38FE56}" srcOrd="0" destOrd="0" presId="urn:microsoft.com/office/officeart/2005/8/layout/list1"/>
    <dgm:cxn modelId="{E98C115F-EBCF-4955-A252-048AADC06C6C}" type="presOf" srcId="{2944597B-A300-4078-BA91-D4B2F9C442BE}" destId="{C3EF0AD5-5DC7-4C7E-B0A6-0CA5BF9BD65F}" srcOrd="0" destOrd="0" presId="urn:microsoft.com/office/officeart/2005/8/layout/list1"/>
    <dgm:cxn modelId="{597954FC-1316-4EDD-8B28-EA39F4054F7B}" srcId="{E6DF75AC-8DE6-4FD8-A215-7431A201FB7C}" destId="{FF361D9A-7C88-4C0C-A2F9-CEAE563FE903}" srcOrd="0" destOrd="0" parTransId="{4D557004-FCF5-4733-8D67-D909C79AD119}" sibTransId="{D030F95A-3862-4A4F-87C3-5BC516C9E99C}"/>
    <dgm:cxn modelId="{D33FD8B7-DDA1-4A8A-AB1E-833EFE65A3AF}" type="presParOf" srcId="{D08A8865-F777-49AC-9F3E-DB1DC28409F8}" destId="{86625A62-5A6E-438B-AD09-F913EE3F528F}" srcOrd="0" destOrd="0" presId="urn:microsoft.com/office/officeart/2005/8/layout/list1"/>
    <dgm:cxn modelId="{7E7A2342-676B-4223-B9E8-C05D45D87267}" type="presParOf" srcId="{86625A62-5A6E-438B-AD09-F913EE3F528F}" destId="{C3EF0AD5-5DC7-4C7E-B0A6-0CA5BF9BD65F}" srcOrd="0" destOrd="0" presId="urn:microsoft.com/office/officeart/2005/8/layout/list1"/>
    <dgm:cxn modelId="{5AD84E4E-4B26-4D82-8DD0-018BEF46F1A5}" type="presParOf" srcId="{86625A62-5A6E-438B-AD09-F913EE3F528F}" destId="{0F7D12E8-143E-4A87-A540-C1AF27AC7D83}" srcOrd="1" destOrd="0" presId="urn:microsoft.com/office/officeart/2005/8/layout/list1"/>
    <dgm:cxn modelId="{8980E6B9-C70C-4BE8-A7E4-916C1C5E7FB3}" type="presParOf" srcId="{D08A8865-F777-49AC-9F3E-DB1DC28409F8}" destId="{89D7611C-2BDB-4278-AC70-76BF073369FC}" srcOrd="1" destOrd="0" presId="urn:microsoft.com/office/officeart/2005/8/layout/list1"/>
    <dgm:cxn modelId="{33EB1599-7F86-457A-9B31-07FD569A89D4}" type="presParOf" srcId="{D08A8865-F777-49AC-9F3E-DB1DC28409F8}" destId="{539C0A3C-980A-4054-90B9-603E5C38FE56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CA22AA-C84B-495F-BD5F-F8F0CB7371C1}" type="doc">
      <dgm:prSet loTypeId="urn:microsoft.com/office/officeart/2005/8/layout/vList4#1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s-SV"/>
        </a:p>
      </dgm:t>
    </dgm:pt>
    <dgm:pt modelId="{AE1CB364-0E19-4E96-B982-9898F40009C2}">
      <dgm:prSet phldrT="[Texto]"/>
      <dgm:spPr/>
      <dgm:t>
        <a:bodyPr/>
        <a:lstStyle/>
        <a:p>
          <a:r>
            <a:rPr lang="es-SV" dirty="0" smtClean="0"/>
            <a:t>JUEZ DE LA CAUSA</a:t>
          </a:r>
          <a:endParaRPr lang="es-SV" dirty="0"/>
        </a:p>
      </dgm:t>
    </dgm:pt>
    <dgm:pt modelId="{80AC63A7-23BD-464F-8D63-B0338D2B78BD}" type="parTrans" cxnId="{38045D02-CAB3-40D1-AC9E-7157E7D29FF6}">
      <dgm:prSet/>
      <dgm:spPr/>
      <dgm:t>
        <a:bodyPr/>
        <a:lstStyle/>
        <a:p>
          <a:endParaRPr lang="es-SV"/>
        </a:p>
      </dgm:t>
    </dgm:pt>
    <dgm:pt modelId="{21665257-5C0C-4EE4-95CC-893ED53C4B0A}" type="sibTrans" cxnId="{38045D02-CAB3-40D1-AC9E-7157E7D29FF6}">
      <dgm:prSet/>
      <dgm:spPr/>
      <dgm:t>
        <a:bodyPr/>
        <a:lstStyle/>
        <a:p>
          <a:endParaRPr lang="es-SV"/>
        </a:p>
      </dgm:t>
    </dgm:pt>
    <dgm:pt modelId="{0982C5B4-3ACA-400F-A615-F4D077D62A45}">
      <dgm:prSet phldrT="[Texto]"/>
      <dgm:spPr/>
      <dgm:t>
        <a:bodyPr/>
        <a:lstStyle/>
        <a:p>
          <a:r>
            <a:rPr lang="es-SV" dirty="0" smtClean="0"/>
            <a:t>Juez  de Sentencia</a:t>
          </a:r>
          <a:endParaRPr lang="es-SV" dirty="0"/>
        </a:p>
      </dgm:t>
    </dgm:pt>
    <dgm:pt modelId="{A03156B2-9B94-482C-BE4E-4FBE79F28C28}" type="parTrans" cxnId="{8757BA6C-EC4B-4574-A48B-281FE58C10AA}">
      <dgm:prSet/>
      <dgm:spPr/>
      <dgm:t>
        <a:bodyPr/>
        <a:lstStyle/>
        <a:p>
          <a:endParaRPr lang="es-SV"/>
        </a:p>
      </dgm:t>
    </dgm:pt>
    <dgm:pt modelId="{20DF3285-DDC8-4948-A9DD-842B1638B890}" type="sibTrans" cxnId="{8757BA6C-EC4B-4574-A48B-281FE58C10AA}">
      <dgm:prSet/>
      <dgm:spPr/>
      <dgm:t>
        <a:bodyPr/>
        <a:lstStyle/>
        <a:p>
          <a:endParaRPr lang="es-SV"/>
        </a:p>
      </dgm:t>
    </dgm:pt>
    <dgm:pt modelId="{04963F08-87DC-4BB9-8263-0FD9CBAD2217}">
      <dgm:prSet phldrT="[Texto]"/>
      <dgm:spPr/>
      <dgm:t>
        <a:bodyPr/>
        <a:lstStyle/>
        <a:p>
          <a:r>
            <a:rPr lang="es-SV" dirty="0" smtClean="0"/>
            <a:t>OBJETIVO </a:t>
          </a:r>
          <a:endParaRPr lang="es-SV" dirty="0"/>
        </a:p>
      </dgm:t>
    </dgm:pt>
    <dgm:pt modelId="{450E1973-BF0B-4D8C-846C-920BA4037B35}" type="parTrans" cxnId="{A9D5790B-58BE-4718-81F5-C35B5E43DC51}">
      <dgm:prSet/>
      <dgm:spPr/>
      <dgm:t>
        <a:bodyPr/>
        <a:lstStyle/>
        <a:p>
          <a:endParaRPr lang="es-SV"/>
        </a:p>
      </dgm:t>
    </dgm:pt>
    <dgm:pt modelId="{30E11173-01D5-4CAB-95BC-4A38E3DF7E09}" type="sibTrans" cxnId="{A9D5790B-58BE-4718-81F5-C35B5E43DC51}">
      <dgm:prSet/>
      <dgm:spPr/>
      <dgm:t>
        <a:bodyPr/>
        <a:lstStyle/>
        <a:p>
          <a:endParaRPr lang="es-SV"/>
        </a:p>
      </dgm:t>
    </dgm:pt>
    <dgm:pt modelId="{02AB845C-76ED-4586-8DAC-A10108F570D3}">
      <dgm:prSet phldrT="[Texto]"/>
      <dgm:spPr/>
      <dgm:t>
        <a:bodyPr/>
        <a:lstStyle/>
        <a:p>
          <a:r>
            <a:rPr lang="es-SV" dirty="0" smtClean="0"/>
            <a:t>Resolver el conflicto que dio inicio al proceso</a:t>
          </a:r>
          <a:endParaRPr lang="es-SV" dirty="0"/>
        </a:p>
      </dgm:t>
    </dgm:pt>
    <dgm:pt modelId="{F962D163-260A-4240-8858-E29A4E5DCC1C}" type="parTrans" cxnId="{9550EE29-8D0D-487C-8C7A-0DCA9EED6D35}">
      <dgm:prSet/>
      <dgm:spPr/>
      <dgm:t>
        <a:bodyPr/>
        <a:lstStyle/>
        <a:p>
          <a:endParaRPr lang="es-SV"/>
        </a:p>
      </dgm:t>
    </dgm:pt>
    <dgm:pt modelId="{E82FCF60-D995-462B-ABEC-E657E94D263E}" type="sibTrans" cxnId="{9550EE29-8D0D-487C-8C7A-0DCA9EED6D35}">
      <dgm:prSet/>
      <dgm:spPr/>
      <dgm:t>
        <a:bodyPr/>
        <a:lstStyle/>
        <a:p>
          <a:endParaRPr lang="es-SV"/>
        </a:p>
      </dgm:t>
    </dgm:pt>
    <dgm:pt modelId="{040C5775-E74A-45C2-B5A5-C9A781CFFF51}">
      <dgm:prSet phldrT="[Texto]"/>
      <dgm:spPr/>
      <dgm:t>
        <a:bodyPr/>
        <a:lstStyle/>
        <a:p>
          <a:r>
            <a:rPr lang="es-SV" dirty="0" smtClean="0"/>
            <a:t>CONSECUENCIAS</a:t>
          </a:r>
          <a:endParaRPr lang="es-SV" dirty="0"/>
        </a:p>
      </dgm:t>
    </dgm:pt>
    <dgm:pt modelId="{490D0469-EA28-4CDB-AC58-5F4C815839C3}" type="parTrans" cxnId="{D788D6FA-1632-474E-AAD0-E99AB4A8C3A7}">
      <dgm:prSet/>
      <dgm:spPr/>
      <dgm:t>
        <a:bodyPr/>
        <a:lstStyle/>
        <a:p>
          <a:endParaRPr lang="es-SV"/>
        </a:p>
      </dgm:t>
    </dgm:pt>
    <dgm:pt modelId="{D7546DCB-835D-4D6E-B8FA-4F1CA5196E45}" type="sibTrans" cxnId="{D788D6FA-1632-474E-AAD0-E99AB4A8C3A7}">
      <dgm:prSet/>
      <dgm:spPr/>
      <dgm:t>
        <a:bodyPr/>
        <a:lstStyle/>
        <a:p>
          <a:endParaRPr lang="es-SV"/>
        </a:p>
      </dgm:t>
    </dgm:pt>
    <dgm:pt modelId="{533A180A-645B-41A7-8256-4F46CAC9C600}">
      <dgm:prSet phldrT="[Texto]"/>
      <dgm:spPr/>
      <dgm:t>
        <a:bodyPr/>
        <a:lstStyle/>
        <a:p>
          <a:r>
            <a:rPr lang="es-SV" dirty="0" smtClean="0"/>
            <a:t>Dictar sentencia absolutoria o condenatoria</a:t>
          </a:r>
          <a:endParaRPr lang="es-SV" dirty="0"/>
        </a:p>
      </dgm:t>
    </dgm:pt>
    <dgm:pt modelId="{EE9C60B3-6333-473F-92CD-8BD84D25BEDA}" type="parTrans" cxnId="{1B69B14F-45F1-4B60-ADD6-090CB5028E01}">
      <dgm:prSet/>
      <dgm:spPr/>
      <dgm:t>
        <a:bodyPr/>
        <a:lstStyle/>
        <a:p>
          <a:endParaRPr lang="es-SV"/>
        </a:p>
      </dgm:t>
    </dgm:pt>
    <dgm:pt modelId="{6F408EFF-FB2E-4951-ABBB-5D5DE8685710}" type="sibTrans" cxnId="{1B69B14F-45F1-4B60-ADD6-090CB5028E01}">
      <dgm:prSet/>
      <dgm:spPr/>
      <dgm:t>
        <a:bodyPr/>
        <a:lstStyle/>
        <a:p>
          <a:endParaRPr lang="es-SV"/>
        </a:p>
      </dgm:t>
    </dgm:pt>
    <dgm:pt modelId="{768C7B59-3429-4B18-BF9C-D35E4F5789E7}" type="pres">
      <dgm:prSet presAssocID="{14CA22AA-C84B-495F-BD5F-F8F0CB7371C1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6DED433-D006-4588-B43D-AB6EE79C118C}" type="pres">
      <dgm:prSet presAssocID="{AE1CB364-0E19-4E96-B982-9898F40009C2}" presName="comp" presStyleCnt="0"/>
      <dgm:spPr/>
    </dgm:pt>
    <dgm:pt modelId="{D311FAFA-301B-454C-8B8F-C0B6C7D57209}" type="pres">
      <dgm:prSet presAssocID="{AE1CB364-0E19-4E96-B982-9898F40009C2}" presName="box" presStyleLbl="node1" presStyleIdx="0" presStyleCnt="3"/>
      <dgm:spPr/>
      <dgm:t>
        <a:bodyPr/>
        <a:lstStyle/>
        <a:p>
          <a:endParaRPr lang="es-SV"/>
        </a:p>
      </dgm:t>
    </dgm:pt>
    <dgm:pt modelId="{359904E4-6BC9-4B1E-95E7-86E52390F813}" type="pres">
      <dgm:prSet presAssocID="{AE1CB364-0E19-4E96-B982-9898F40009C2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694A2C3-24B0-463A-908A-2BBA2CD0E7EA}" type="pres">
      <dgm:prSet presAssocID="{AE1CB364-0E19-4E96-B982-9898F40009C2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76B329B-B237-46FD-9475-1C2C7FD99C52}" type="pres">
      <dgm:prSet presAssocID="{21665257-5C0C-4EE4-95CC-893ED53C4B0A}" presName="spacer" presStyleCnt="0"/>
      <dgm:spPr/>
    </dgm:pt>
    <dgm:pt modelId="{732A7935-2BA6-4076-B578-C0D40F017C72}" type="pres">
      <dgm:prSet presAssocID="{04963F08-87DC-4BB9-8263-0FD9CBAD2217}" presName="comp" presStyleCnt="0"/>
      <dgm:spPr/>
    </dgm:pt>
    <dgm:pt modelId="{09575DE4-6881-4F48-8474-B97E5D04F976}" type="pres">
      <dgm:prSet presAssocID="{04963F08-87DC-4BB9-8263-0FD9CBAD2217}" presName="box" presStyleLbl="node1" presStyleIdx="1" presStyleCnt="3"/>
      <dgm:spPr/>
      <dgm:t>
        <a:bodyPr/>
        <a:lstStyle/>
        <a:p>
          <a:endParaRPr lang="es-SV"/>
        </a:p>
      </dgm:t>
    </dgm:pt>
    <dgm:pt modelId="{95123B05-A1F7-4871-9E62-11742D1B5205}" type="pres">
      <dgm:prSet presAssocID="{04963F08-87DC-4BB9-8263-0FD9CBAD2217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0556483-C549-4363-9C1D-28532C12B811}" type="pres">
      <dgm:prSet presAssocID="{04963F08-87DC-4BB9-8263-0FD9CBAD2217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89EA88C-5433-4D74-BFE3-70748778EEC0}" type="pres">
      <dgm:prSet presAssocID="{30E11173-01D5-4CAB-95BC-4A38E3DF7E09}" presName="spacer" presStyleCnt="0"/>
      <dgm:spPr/>
    </dgm:pt>
    <dgm:pt modelId="{9444A704-7C6C-465E-9AE0-A3452794DCF0}" type="pres">
      <dgm:prSet presAssocID="{040C5775-E74A-45C2-B5A5-C9A781CFFF51}" presName="comp" presStyleCnt="0"/>
      <dgm:spPr/>
    </dgm:pt>
    <dgm:pt modelId="{6E036D53-99F8-43D6-A706-8CAD934FB743}" type="pres">
      <dgm:prSet presAssocID="{040C5775-E74A-45C2-B5A5-C9A781CFFF51}" presName="box" presStyleLbl="node1" presStyleIdx="2" presStyleCnt="3"/>
      <dgm:spPr/>
      <dgm:t>
        <a:bodyPr/>
        <a:lstStyle/>
        <a:p>
          <a:endParaRPr lang="es-SV"/>
        </a:p>
      </dgm:t>
    </dgm:pt>
    <dgm:pt modelId="{1DB1DA67-4A6D-4AD6-9DEB-40FD315418A2}" type="pres">
      <dgm:prSet presAssocID="{040C5775-E74A-45C2-B5A5-C9A781CFFF51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26983A7-6DFC-4CA5-99A1-79FB2FC7F1F3}" type="pres">
      <dgm:prSet presAssocID="{040C5775-E74A-45C2-B5A5-C9A781CFFF51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245B82A9-06D4-4905-BF5B-FE25FC6E88DE}" type="presOf" srcId="{AE1CB364-0E19-4E96-B982-9898F40009C2}" destId="{7694A2C3-24B0-463A-908A-2BBA2CD0E7EA}" srcOrd="1" destOrd="0" presId="urn:microsoft.com/office/officeart/2005/8/layout/vList4#1"/>
    <dgm:cxn modelId="{38045D02-CAB3-40D1-AC9E-7157E7D29FF6}" srcId="{14CA22AA-C84B-495F-BD5F-F8F0CB7371C1}" destId="{AE1CB364-0E19-4E96-B982-9898F40009C2}" srcOrd="0" destOrd="0" parTransId="{80AC63A7-23BD-464F-8D63-B0338D2B78BD}" sibTransId="{21665257-5C0C-4EE4-95CC-893ED53C4B0A}"/>
    <dgm:cxn modelId="{2A6993AE-BBB6-4876-8A01-B522EBF19861}" type="presOf" srcId="{14CA22AA-C84B-495F-BD5F-F8F0CB7371C1}" destId="{768C7B59-3429-4B18-BF9C-D35E4F5789E7}" srcOrd="0" destOrd="0" presId="urn:microsoft.com/office/officeart/2005/8/layout/vList4#1"/>
    <dgm:cxn modelId="{794EE6AE-C40A-4EA1-B5A8-D679DEA44E24}" type="presOf" srcId="{AE1CB364-0E19-4E96-B982-9898F40009C2}" destId="{D311FAFA-301B-454C-8B8F-C0B6C7D57209}" srcOrd="0" destOrd="0" presId="urn:microsoft.com/office/officeart/2005/8/layout/vList4#1"/>
    <dgm:cxn modelId="{9550EE29-8D0D-487C-8C7A-0DCA9EED6D35}" srcId="{04963F08-87DC-4BB9-8263-0FD9CBAD2217}" destId="{02AB845C-76ED-4586-8DAC-A10108F570D3}" srcOrd="0" destOrd="0" parTransId="{F962D163-260A-4240-8858-E29A4E5DCC1C}" sibTransId="{E82FCF60-D995-462B-ABEC-E657E94D263E}"/>
    <dgm:cxn modelId="{982A5542-A392-4A83-8DFE-8A401B6412F4}" type="presOf" srcId="{0982C5B4-3ACA-400F-A615-F4D077D62A45}" destId="{D311FAFA-301B-454C-8B8F-C0B6C7D57209}" srcOrd="0" destOrd="1" presId="urn:microsoft.com/office/officeart/2005/8/layout/vList4#1"/>
    <dgm:cxn modelId="{776FB0B6-C2B1-41D5-B636-7486E735990A}" type="presOf" srcId="{04963F08-87DC-4BB9-8263-0FD9CBAD2217}" destId="{80556483-C549-4363-9C1D-28532C12B811}" srcOrd="1" destOrd="0" presId="urn:microsoft.com/office/officeart/2005/8/layout/vList4#1"/>
    <dgm:cxn modelId="{647835B9-F0AD-455B-A0C8-412EBDFE1211}" type="presOf" srcId="{02AB845C-76ED-4586-8DAC-A10108F570D3}" destId="{09575DE4-6881-4F48-8474-B97E5D04F976}" srcOrd="0" destOrd="1" presId="urn:microsoft.com/office/officeart/2005/8/layout/vList4#1"/>
    <dgm:cxn modelId="{CF21CE76-53FF-4F0F-A21C-0680EF74EF9B}" type="presOf" srcId="{0982C5B4-3ACA-400F-A615-F4D077D62A45}" destId="{7694A2C3-24B0-463A-908A-2BBA2CD0E7EA}" srcOrd="1" destOrd="1" presId="urn:microsoft.com/office/officeart/2005/8/layout/vList4#1"/>
    <dgm:cxn modelId="{6DD24E03-EA41-46B8-A67B-3E405F4AD1E3}" type="presOf" srcId="{040C5775-E74A-45C2-B5A5-C9A781CFFF51}" destId="{D26983A7-6DFC-4CA5-99A1-79FB2FC7F1F3}" srcOrd="1" destOrd="0" presId="urn:microsoft.com/office/officeart/2005/8/layout/vList4#1"/>
    <dgm:cxn modelId="{2A56F22D-33B3-4763-AE4F-0982AAA7D3DB}" type="presOf" srcId="{040C5775-E74A-45C2-B5A5-C9A781CFFF51}" destId="{6E036D53-99F8-43D6-A706-8CAD934FB743}" srcOrd="0" destOrd="0" presId="urn:microsoft.com/office/officeart/2005/8/layout/vList4#1"/>
    <dgm:cxn modelId="{1B69B14F-45F1-4B60-ADD6-090CB5028E01}" srcId="{040C5775-E74A-45C2-B5A5-C9A781CFFF51}" destId="{533A180A-645B-41A7-8256-4F46CAC9C600}" srcOrd="0" destOrd="0" parTransId="{EE9C60B3-6333-473F-92CD-8BD84D25BEDA}" sibTransId="{6F408EFF-FB2E-4951-ABBB-5D5DE8685710}"/>
    <dgm:cxn modelId="{8757BA6C-EC4B-4574-A48B-281FE58C10AA}" srcId="{AE1CB364-0E19-4E96-B982-9898F40009C2}" destId="{0982C5B4-3ACA-400F-A615-F4D077D62A45}" srcOrd="0" destOrd="0" parTransId="{A03156B2-9B94-482C-BE4E-4FBE79F28C28}" sibTransId="{20DF3285-DDC8-4948-A9DD-842B1638B890}"/>
    <dgm:cxn modelId="{1EE6B4E0-33B3-49FE-AD3C-F9DF44D7D94D}" type="presOf" srcId="{04963F08-87DC-4BB9-8263-0FD9CBAD2217}" destId="{09575DE4-6881-4F48-8474-B97E5D04F976}" srcOrd="0" destOrd="0" presId="urn:microsoft.com/office/officeart/2005/8/layout/vList4#1"/>
    <dgm:cxn modelId="{A9D5790B-58BE-4718-81F5-C35B5E43DC51}" srcId="{14CA22AA-C84B-495F-BD5F-F8F0CB7371C1}" destId="{04963F08-87DC-4BB9-8263-0FD9CBAD2217}" srcOrd="1" destOrd="0" parTransId="{450E1973-BF0B-4D8C-846C-920BA4037B35}" sibTransId="{30E11173-01D5-4CAB-95BC-4A38E3DF7E09}"/>
    <dgm:cxn modelId="{11240895-2B9E-4AAF-969B-10330DC76812}" type="presOf" srcId="{533A180A-645B-41A7-8256-4F46CAC9C600}" destId="{D26983A7-6DFC-4CA5-99A1-79FB2FC7F1F3}" srcOrd="1" destOrd="1" presId="urn:microsoft.com/office/officeart/2005/8/layout/vList4#1"/>
    <dgm:cxn modelId="{1880A150-9BEB-4141-8CAD-15554C0E6FB8}" type="presOf" srcId="{02AB845C-76ED-4586-8DAC-A10108F570D3}" destId="{80556483-C549-4363-9C1D-28532C12B811}" srcOrd="1" destOrd="1" presId="urn:microsoft.com/office/officeart/2005/8/layout/vList4#1"/>
    <dgm:cxn modelId="{0A425D0C-E718-4414-9DC1-BC26732647EC}" type="presOf" srcId="{533A180A-645B-41A7-8256-4F46CAC9C600}" destId="{6E036D53-99F8-43D6-A706-8CAD934FB743}" srcOrd="0" destOrd="1" presId="urn:microsoft.com/office/officeart/2005/8/layout/vList4#1"/>
    <dgm:cxn modelId="{D788D6FA-1632-474E-AAD0-E99AB4A8C3A7}" srcId="{14CA22AA-C84B-495F-BD5F-F8F0CB7371C1}" destId="{040C5775-E74A-45C2-B5A5-C9A781CFFF51}" srcOrd="2" destOrd="0" parTransId="{490D0469-EA28-4CDB-AC58-5F4C815839C3}" sibTransId="{D7546DCB-835D-4D6E-B8FA-4F1CA5196E45}"/>
    <dgm:cxn modelId="{BC718FF8-0C98-423D-888A-A3BC7EBBBC53}" type="presParOf" srcId="{768C7B59-3429-4B18-BF9C-D35E4F5789E7}" destId="{B6DED433-D006-4588-B43D-AB6EE79C118C}" srcOrd="0" destOrd="0" presId="urn:microsoft.com/office/officeart/2005/8/layout/vList4#1"/>
    <dgm:cxn modelId="{86A7174D-B005-4B2B-85FD-0F224F0B0F97}" type="presParOf" srcId="{B6DED433-D006-4588-B43D-AB6EE79C118C}" destId="{D311FAFA-301B-454C-8B8F-C0B6C7D57209}" srcOrd="0" destOrd="0" presId="urn:microsoft.com/office/officeart/2005/8/layout/vList4#1"/>
    <dgm:cxn modelId="{06884B3E-7908-4084-8835-B6DB06156143}" type="presParOf" srcId="{B6DED433-D006-4588-B43D-AB6EE79C118C}" destId="{359904E4-6BC9-4B1E-95E7-86E52390F813}" srcOrd="1" destOrd="0" presId="urn:microsoft.com/office/officeart/2005/8/layout/vList4#1"/>
    <dgm:cxn modelId="{A5973FAF-A1C2-4349-A8F6-0B9A8DCF5783}" type="presParOf" srcId="{B6DED433-D006-4588-B43D-AB6EE79C118C}" destId="{7694A2C3-24B0-463A-908A-2BBA2CD0E7EA}" srcOrd="2" destOrd="0" presId="urn:microsoft.com/office/officeart/2005/8/layout/vList4#1"/>
    <dgm:cxn modelId="{79305ECA-87A6-445F-B73C-E4C6E71FFA1A}" type="presParOf" srcId="{768C7B59-3429-4B18-BF9C-D35E4F5789E7}" destId="{D76B329B-B237-46FD-9475-1C2C7FD99C52}" srcOrd="1" destOrd="0" presId="urn:microsoft.com/office/officeart/2005/8/layout/vList4#1"/>
    <dgm:cxn modelId="{08EBBA1A-F69C-48A4-AE8F-2D698664F86D}" type="presParOf" srcId="{768C7B59-3429-4B18-BF9C-D35E4F5789E7}" destId="{732A7935-2BA6-4076-B578-C0D40F017C72}" srcOrd="2" destOrd="0" presId="urn:microsoft.com/office/officeart/2005/8/layout/vList4#1"/>
    <dgm:cxn modelId="{E08AA372-7729-4FBB-8035-F6D4399EEA90}" type="presParOf" srcId="{732A7935-2BA6-4076-B578-C0D40F017C72}" destId="{09575DE4-6881-4F48-8474-B97E5D04F976}" srcOrd="0" destOrd="0" presId="urn:microsoft.com/office/officeart/2005/8/layout/vList4#1"/>
    <dgm:cxn modelId="{583157A3-8908-470A-97CF-445675F14F74}" type="presParOf" srcId="{732A7935-2BA6-4076-B578-C0D40F017C72}" destId="{95123B05-A1F7-4871-9E62-11742D1B5205}" srcOrd="1" destOrd="0" presId="urn:microsoft.com/office/officeart/2005/8/layout/vList4#1"/>
    <dgm:cxn modelId="{C1A07DE0-1239-4D77-AC44-B48E2742246C}" type="presParOf" srcId="{732A7935-2BA6-4076-B578-C0D40F017C72}" destId="{80556483-C549-4363-9C1D-28532C12B811}" srcOrd="2" destOrd="0" presId="urn:microsoft.com/office/officeart/2005/8/layout/vList4#1"/>
    <dgm:cxn modelId="{5760D4AD-5079-4DC2-9B5A-076FA439A29D}" type="presParOf" srcId="{768C7B59-3429-4B18-BF9C-D35E4F5789E7}" destId="{A89EA88C-5433-4D74-BFE3-70748778EEC0}" srcOrd="3" destOrd="0" presId="urn:microsoft.com/office/officeart/2005/8/layout/vList4#1"/>
    <dgm:cxn modelId="{73ACF894-49D9-49D1-87F5-8D583C56454A}" type="presParOf" srcId="{768C7B59-3429-4B18-BF9C-D35E4F5789E7}" destId="{9444A704-7C6C-465E-9AE0-A3452794DCF0}" srcOrd="4" destOrd="0" presId="urn:microsoft.com/office/officeart/2005/8/layout/vList4#1"/>
    <dgm:cxn modelId="{6CAFFBC3-EB12-44BA-B20D-7427D2388B0A}" type="presParOf" srcId="{9444A704-7C6C-465E-9AE0-A3452794DCF0}" destId="{6E036D53-99F8-43D6-A706-8CAD934FB743}" srcOrd="0" destOrd="0" presId="urn:microsoft.com/office/officeart/2005/8/layout/vList4#1"/>
    <dgm:cxn modelId="{04133A79-2FC5-4BCE-905C-89109CCE550B}" type="presParOf" srcId="{9444A704-7C6C-465E-9AE0-A3452794DCF0}" destId="{1DB1DA67-4A6D-4AD6-9DEB-40FD315418A2}" srcOrd="1" destOrd="0" presId="urn:microsoft.com/office/officeart/2005/8/layout/vList4#1"/>
    <dgm:cxn modelId="{98A5B0AD-E7C2-416B-84B0-F9569EC9EB2A}" type="presParOf" srcId="{9444A704-7C6C-465E-9AE0-A3452794DCF0}" destId="{D26983A7-6DFC-4CA5-99A1-79FB2FC7F1F3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3D0E63F-03A2-4049-A1EE-A80722DD0B43}" type="doc">
      <dgm:prSet loTypeId="urn:microsoft.com/office/officeart/2005/8/layout/list1" loCatId="list" qsTypeId="urn:microsoft.com/office/officeart/2005/8/quickstyle/simple4" qsCatId="simple" csTypeId="urn:microsoft.com/office/officeart/2005/8/colors/accent1_5" csCatId="accent1" phldr="1"/>
      <dgm:spPr/>
      <dgm:t>
        <a:bodyPr/>
        <a:lstStyle/>
        <a:p>
          <a:endParaRPr lang="es-SV"/>
        </a:p>
      </dgm:t>
    </dgm:pt>
    <dgm:pt modelId="{64F46B98-D4AC-4D39-8AB2-0B1F19AA0B05}">
      <dgm:prSet phldrT="[Texto]" custT="1"/>
      <dgm:spPr/>
      <dgm:t>
        <a:bodyPr/>
        <a:lstStyle/>
        <a:p>
          <a:r>
            <a:rPr lang="es-SV" sz="2400" b="1" dirty="0" smtClean="0"/>
            <a:t>CONDUCCION  PELIGROSA DE VEHICULOS AUTOMOTORES, 147-E C.Pn.</a:t>
          </a:r>
          <a:endParaRPr lang="es-SV" sz="2400" b="1" dirty="0"/>
        </a:p>
      </dgm:t>
    </dgm:pt>
    <dgm:pt modelId="{88086EF8-7B3D-4339-928A-AEE13EB63389}" type="parTrans" cxnId="{93D01DB4-1EDB-40C8-A988-40C35D6D44DC}">
      <dgm:prSet/>
      <dgm:spPr/>
      <dgm:t>
        <a:bodyPr/>
        <a:lstStyle/>
        <a:p>
          <a:endParaRPr lang="es-SV" sz="2400" b="1"/>
        </a:p>
      </dgm:t>
    </dgm:pt>
    <dgm:pt modelId="{125F0974-BDAD-467D-84BD-CF3F913DE381}" type="sibTrans" cxnId="{93D01DB4-1EDB-40C8-A988-40C35D6D44DC}">
      <dgm:prSet/>
      <dgm:spPr/>
      <dgm:t>
        <a:bodyPr/>
        <a:lstStyle/>
        <a:p>
          <a:endParaRPr lang="es-SV" sz="2400" b="1"/>
        </a:p>
      </dgm:t>
    </dgm:pt>
    <dgm:pt modelId="{DF2A46A4-74CB-49E6-B850-1B96DB7D6E4C}">
      <dgm:prSet phldrT="[Texto]" custT="1"/>
      <dgm:spPr/>
      <dgm:t>
        <a:bodyPr/>
        <a:lstStyle/>
        <a:p>
          <a:r>
            <a:rPr lang="es-SV" sz="2400" b="1" dirty="0" smtClean="0"/>
            <a:t>HURTO AGRAVADO, Art. 208 C.Pn</a:t>
          </a:r>
          <a:endParaRPr lang="es-SV" sz="2400" b="1" dirty="0"/>
        </a:p>
      </dgm:t>
    </dgm:pt>
    <dgm:pt modelId="{AA29B7DE-5FF6-4FF8-A5BC-F894F43F840C}" type="parTrans" cxnId="{755049E3-4363-46B6-8C1A-8B56F99DBC3C}">
      <dgm:prSet/>
      <dgm:spPr/>
      <dgm:t>
        <a:bodyPr/>
        <a:lstStyle/>
        <a:p>
          <a:endParaRPr lang="es-SV" sz="2400" b="1"/>
        </a:p>
      </dgm:t>
    </dgm:pt>
    <dgm:pt modelId="{C8A53EFD-0852-479E-9E41-63EC926C5387}" type="sibTrans" cxnId="{755049E3-4363-46B6-8C1A-8B56F99DBC3C}">
      <dgm:prSet/>
      <dgm:spPr/>
      <dgm:t>
        <a:bodyPr/>
        <a:lstStyle/>
        <a:p>
          <a:endParaRPr lang="es-SV" sz="2400" b="1"/>
        </a:p>
      </dgm:t>
    </dgm:pt>
    <dgm:pt modelId="{E37991DF-142A-4AF6-A253-18597A93C6DE}">
      <dgm:prSet phldrT="[Texto]" custT="1"/>
      <dgm:spPr/>
      <dgm:t>
        <a:bodyPr/>
        <a:lstStyle/>
        <a:p>
          <a:r>
            <a:rPr lang="es-SV" sz="2400" b="1" dirty="0" smtClean="0"/>
            <a:t>TENENCIA, PORTACION O CONDUCCION ILEGAL DE ARMAS, art. 346-B</a:t>
          </a:r>
          <a:endParaRPr lang="es-SV" sz="2400" b="1" dirty="0"/>
        </a:p>
      </dgm:t>
    </dgm:pt>
    <dgm:pt modelId="{AB900CF0-B06D-4EDE-86A7-90FDF033621E}" type="parTrans" cxnId="{670186B9-6769-418C-A026-D33CC81B9A53}">
      <dgm:prSet/>
      <dgm:spPr/>
      <dgm:t>
        <a:bodyPr/>
        <a:lstStyle/>
        <a:p>
          <a:endParaRPr lang="es-SV" sz="2400" b="1"/>
        </a:p>
      </dgm:t>
    </dgm:pt>
    <dgm:pt modelId="{F82365C7-17CE-48AC-B9D9-3937F5D105C8}" type="sibTrans" cxnId="{670186B9-6769-418C-A026-D33CC81B9A53}">
      <dgm:prSet/>
      <dgm:spPr/>
      <dgm:t>
        <a:bodyPr/>
        <a:lstStyle/>
        <a:p>
          <a:endParaRPr lang="es-SV" sz="2400" b="1"/>
        </a:p>
      </dgm:t>
    </dgm:pt>
    <dgm:pt modelId="{3D3902DD-5D00-44C3-A964-B307FBD63125}">
      <dgm:prSet custT="1"/>
      <dgm:spPr/>
      <dgm:t>
        <a:bodyPr/>
        <a:lstStyle/>
        <a:p>
          <a:r>
            <a:rPr lang="es-SV" sz="2400" b="1" dirty="0" smtClean="0"/>
            <a:t>ROBO Y ROBO AGRAVADO, Arts. 212 y 213 C.Pn.</a:t>
          </a:r>
          <a:endParaRPr lang="es-SV" sz="2400" b="1" dirty="0"/>
        </a:p>
      </dgm:t>
    </dgm:pt>
    <dgm:pt modelId="{6FBF6352-F18F-4B3B-863C-FF6AE53DB748}" type="parTrans" cxnId="{37338C21-BDA3-4507-80AA-72A61FCA1A36}">
      <dgm:prSet/>
      <dgm:spPr/>
      <dgm:t>
        <a:bodyPr/>
        <a:lstStyle/>
        <a:p>
          <a:endParaRPr lang="es-SV" sz="2400" b="1"/>
        </a:p>
      </dgm:t>
    </dgm:pt>
    <dgm:pt modelId="{687C28F6-70EE-4CBC-8738-AFD361A13F3F}" type="sibTrans" cxnId="{37338C21-BDA3-4507-80AA-72A61FCA1A36}">
      <dgm:prSet/>
      <dgm:spPr/>
      <dgm:t>
        <a:bodyPr/>
        <a:lstStyle/>
        <a:p>
          <a:endParaRPr lang="es-SV" sz="2400" b="1"/>
        </a:p>
      </dgm:t>
    </dgm:pt>
    <dgm:pt modelId="{51C5D86A-9A1F-4DBF-A3B1-0D1273EE03A4}">
      <dgm:prSet custT="1"/>
      <dgm:spPr/>
      <dgm:t>
        <a:bodyPr/>
        <a:lstStyle/>
        <a:p>
          <a:r>
            <a:rPr lang="es-SV" sz="2400" b="1" dirty="0" smtClean="0"/>
            <a:t>HURTO, Art. 207 C.Pn</a:t>
          </a:r>
          <a:endParaRPr lang="es-SV" sz="2400" b="1" dirty="0"/>
        </a:p>
      </dgm:t>
    </dgm:pt>
    <dgm:pt modelId="{9C03BD79-5D94-4AED-A2E3-F15FC45E822F}" type="parTrans" cxnId="{90C87021-4F03-43FA-9B31-20B3A4F3B4DD}">
      <dgm:prSet/>
      <dgm:spPr/>
      <dgm:t>
        <a:bodyPr/>
        <a:lstStyle/>
        <a:p>
          <a:endParaRPr lang="es-SV" sz="2400" b="1"/>
        </a:p>
      </dgm:t>
    </dgm:pt>
    <dgm:pt modelId="{D5DF1E05-683A-49B4-82F3-71EA54A76498}" type="sibTrans" cxnId="{90C87021-4F03-43FA-9B31-20B3A4F3B4DD}">
      <dgm:prSet/>
      <dgm:spPr/>
      <dgm:t>
        <a:bodyPr/>
        <a:lstStyle/>
        <a:p>
          <a:endParaRPr lang="es-SV" sz="2400" b="1"/>
        </a:p>
      </dgm:t>
    </dgm:pt>
    <dgm:pt modelId="{F1788F9D-5FBC-4D9C-9D01-93D795DF32E3}">
      <dgm:prSet custT="1"/>
      <dgm:spPr/>
      <dgm:t>
        <a:bodyPr/>
        <a:lstStyle/>
        <a:p>
          <a:r>
            <a:rPr lang="es-SV" sz="2400" b="1" dirty="0" smtClean="0"/>
            <a:t>POSESION O TENENCIA, Art. 34 LRARD</a:t>
          </a:r>
          <a:endParaRPr lang="es-SV" sz="2400" b="1" dirty="0"/>
        </a:p>
      </dgm:t>
    </dgm:pt>
    <dgm:pt modelId="{6AF7AB37-1605-4E0E-B11F-194F7DE0D6EB}" type="parTrans" cxnId="{473C7D3B-4F53-404D-B5CE-92D57FC568F6}">
      <dgm:prSet/>
      <dgm:spPr/>
      <dgm:t>
        <a:bodyPr/>
        <a:lstStyle/>
        <a:p>
          <a:endParaRPr lang="es-SV" sz="2400" b="1"/>
        </a:p>
      </dgm:t>
    </dgm:pt>
    <dgm:pt modelId="{3F03D2B9-91F6-418A-8BEE-91226ABE3801}" type="sibTrans" cxnId="{473C7D3B-4F53-404D-B5CE-92D57FC568F6}">
      <dgm:prSet/>
      <dgm:spPr/>
      <dgm:t>
        <a:bodyPr/>
        <a:lstStyle/>
        <a:p>
          <a:endParaRPr lang="es-SV" sz="2400" b="1"/>
        </a:p>
      </dgm:t>
    </dgm:pt>
    <dgm:pt modelId="{4D1BADF2-425B-4D45-AF41-3E3501D74681}" type="pres">
      <dgm:prSet presAssocID="{03D0E63F-03A2-4049-A1EE-A80722DD0B4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1F4D691F-0489-418F-9769-74BA1B39F973}" type="pres">
      <dgm:prSet presAssocID="{64F46B98-D4AC-4D39-8AB2-0B1F19AA0B05}" presName="parentLin" presStyleCnt="0"/>
      <dgm:spPr/>
      <dgm:t>
        <a:bodyPr/>
        <a:lstStyle/>
        <a:p>
          <a:endParaRPr lang="es-SV"/>
        </a:p>
      </dgm:t>
    </dgm:pt>
    <dgm:pt modelId="{55EB7DF6-7DB8-426B-A14C-7C2FB1F202B4}" type="pres">
      <dgm:prSet presAssocID="{64F46B98-D4AC-4D39-8AB2-0B1F19AA0B05}" presName="parentLeftMargin" presStyleLbl="node1" presStyleIdx="0" presStyleCnt="6"/>
      <dgm:spPr/>
      <dgm:t>
        <a:bodyPr/>
        <a:lstStyle/>
        <a:p>
          <a:endParaRPr lang="es-SV"/>
        </a:p>
      </dgm:t>
    </dgm:pt>
    <dgm:pt modelId="{5605859F-C77B-4156-BB5B-627127ACF2CA}" type="pres">
      <dgm:prSet presAssocID="{64F46B98-D4AC-4D39-8AB2-0B1F19AA0B05}" presName="parentText" presStyleLbl="node1" presStyleIdx="0" presStyleCnt="6" custScaleX="127823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2BDB6F7-EAB3-4B64-ADFD-43094A84B2AB}" type="pres">
      <dgm:prSet presAssocID="{64F46B98-D4AC-4D39-8AB2-0B1F19AA0B05}" presName="negativeSpace" presStyleCnt="0"/>
      <dgm:spPr/>
      <dgm:t>
        <a:bodyPr/>
        <a:lstStyle/>
        <a:p>
          <a:endParaRPr lang="es-SV"/>
        </a:p>
      </dgm:t>
    </dgm:pt>
    <dgm:pt modelId="{2CEABD9F-6A76-4750-A7BF-173185F99283}" type="pres">
      <dgm:prSet presAssocID="{64F46B98-D4AC-4D39-8AB2-0B1F19AA0B05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6296790-6C9A-4911-8FF2-BE93CBC2714B}" type="pres">
      <dgm:prSet presAssocID="{125F0974-BDAD-467D-84BD-CF3F913DE381}" presName="spaceBetweenRectangles" presStyleCnt="0"/>
      <dgm:spPr/>
      <dgm:t>
        <a:bodyPr/>
        <a:lstStyle/>
        <a:p>
          <a:endParaRPr lang="es-SV"/>
        </a:p>
      </dgm:t>
    </dgm:pt>
    <dgm:pt modelId="{8B6FEB1D-C57A-428E-8622-1CC4D05B8177}" type="pres">
      <dgm:prSet presAssocID="{51C5D86A-9A1F-4DBF-A3B1-0D1273EE03A4}" presName="parentLin" presStyleCnt="0"/>
      <dgm:spPr/>
      <dgm:t>
        <a:bodyPr/>
        <a:lstStyle/>
        <a:p>
          <a:endParaRPr lang="es-SV"/>
        </a:p>
      </dgm:t>
    </dgm:pt>
    <dgm:pt modelId="{25750409-6235-4C32-AF93-E5F5DC95EB38}" type="pres">
      <dgm:prSet presAssocID="{51C5D86A-9A1F-4DBF-A3B1-0D1273EE03A4}" presName="parentLeftMargin" presStyleLbl="node1" presStyleIdx="0" presStyleCnt="6"/>
      <dgm:spPr/>
      <dgm:t>
        <a:bodyPr/>
        <a:lstStyle/>
        <a:p>
          <a:endParaRPr lang="es-SV"/>
        </a:p>
      </dgm:t>
    </dgm:pt>
    <dgm:pt modelId="{1221F46F-89F5-4556-B006-8B5BB79FE3D7}" type="pres">
      <dgm:prSet presAssocID="{51C5D86A-9A1F-4DBF-A3B1-0D1273EE03A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FE190D6-9A2B-4548-8C84-4A0E62F414F6}" type="pres">
      <dgm:prSet presAssocID="{51C5D86A-9A1F-4DBF-A3B1-0D1273EE03A4}" presName="negativeSpace" presStyleCnt="0"/>
      <dgm:spPr/>
      <dgm:t>
        <a:bodyPr/>
        <a:lstStyle/>
        <a:p>
          <a:endParaRPr lang="es-SV"/>
        </a:p>
      </dgm:t>
    </dgm:pt>
    <dgm:pt modelId="{9F664EE3-0CA9-4BCD-9CBB-BD1ADAA0A295}" type="pres">
      <dgm:prSet presAssocID="{51C5D86A-9A1F-4DBF-A3B1-0D1273EE03A4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FF5E0D05-B4CE-4D0F-9E0F-6D836107ED6A}" type="pres">
      <dgm:prSet presAssocID="{D5DF1E05-683A-49B4-82F3-71EA54A76498}" presName="spaceBetweenRectangles" presStyleCnt="0"/>
      <dgm:spPr/>
      <dgm:t>
        <a:bodyPr/>
        <a:lstStyle/>
        <a:p>
          <a:endParaRPr lang="es-SV"/>
        </a:p>
      </dgm:t>
    </dgm:pt>
    <dgm:pt modelId="{89B271DC-52D6-455F-B00F-2375B7000303}" type="pres">
      <dgm:prSet presAssocID="{DF2A46A4-74CB-49E6-B850-1B96DB7D6E4C}" presName="parentLin" presStyleCnt="0"/>
      <dgm:spPr/>
      <dgm:t>
        <a:bodyPr/>
        <a:lstStyle/>
        <a:p>
          <a:endParaRPr lang="es-SV"/>
        </a:p>
      </dgm:t>
    </dgm:pt>
    <dgm:pt modelId="{375952A5-D185-49AA-9DFB-EDE35C83C186}" type="pres">
      <dgm:prSet presAssocID="{DF2A46A4-74CB-49E6-B850-1B96DB7D6E4C}" presName="parentLeftMargin" presStyleLbl="node1" presStyleIdx="1" presStyleCnt="6"/>
      <dgm:spPr/>
      <dgm:t>
        <a:bodyPr/>
        <a:lstStyle/>
        <a:p>
          <a:endParaRPr lang="es-SV"/>
        </a:p>
      </dgm:t>
    </dgm:pt>
    <dgm:pt modelId="{E58D3A2D-A218-4679-B947-0F90852D0899}" type="pres">
      <dgm:prSet presAssocID="{DF2A46A4-74CB-49E6-B850-1B96DB7D6E4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F9C11E3-7D1B-4B9D-9903-FD6F9A86ACEC}" type="pres">
      <dgm:prSet presAssocID="{DF2A46A4-74CB-49E6-B850-1B96DB7D6E4C}" presName="negativeSpace" presStyleCnt="0"/>
      <dgm:spPr/>
      <dgm:t>
        <a:bodyPr/>
        <a:lstStyle/>
        <a:p>
          <a:endParaRPr lang="es-SV"/>
        </a:p>
      </dgm:t>
    </dgm:pt>
    <dgm:pt modelId="{AA60230F-064C-4841-BD80-9ED8B6BC9F7F}" type="pres">
      <dgm:prSet presAssocID="{DF2A46A4-74CB-49E6-B850-1B96DB7D6E4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3883BCA-F639-4C42-8985-AEB31223C89D}" type="pres">
      <dgm:prSet presAssocID="{C8A53EFD-0852-479E-9E41-63EC926C5387}" presName="spaceBetweenRectangles" presStyleCnt="0"/>
      <dgm:spPr/>
      <dgm:t>
        <a:bodyPr/>
        <a:lstStyle/>
        <a:p>
          <a:endParaRPr lang="es-SV"/>
        </a:p>
      </dgm:t>
    </dgm:pt>
    <dgm:pt modelId="{473944C4-37F7-4DED-BB41-3CC30185CDC8}" type="pres">
      <dgm:prSet presAssocID="{3D3902DD-5D00-44C3-A964-B307FBD63125}" presName="parentLin" presStyleCnt="0"/>
      <dgm:spPr/>
      <dgm:t>
        <a:bodyPr/>
        <a:lstStyle/>
        <a:p>
          <a:endParaRPr lang="es-SV"/>
        </a:p>
      </dgm:t>
    </dgm:pt>
    <dgm:pt modelId="{A434CEA9-5DA1-46A3-9BDC-B1DB7F206053}" type="pres">
      <dgm:prSet presAssocID="{3D3902DD-5D00-44C3-A964-B307FBD63125}" presName="parentLeftMargin" presStyleLbl="node1" presStyleIdx="2" presStyleCnt="6"/>
      <dgm:spPr/>
      <dgm:t>
        <a:bodyPr/>
        <a:lstStyle/>
        <a:p>
          <a:endParaRPr lang="es-SV"/>
        </a:p>
      </dgm:t>
    </dgm:pt>
    <dgm:pt modelId="{60534859-9DE2-4131-997C-E9D3CEF5A68A}" type="pres">
      <dgm:prSet presAssocID="{3D3902DD-5D00-44C3-A964-B307FBD6312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7966022C-B302-44FE-BADA-4DF6A51B8E6B}" type="pres">
      <dgm:prSet presAssocID="{3D3902DD-5D00-44C3-A964-B307FBD63125}" presName="negativeSpace" presStyleCnt="0"/>
      <dgm:spPr/>
      <dgm:t>
        <a:bodyPr/>
        <a:lstStyle/>
        <a:p>
          <a:endParaRPr lang="es-SV"/>
        </a:p>
      </dgm:t>
    </dgm:pt>
    <dgm:pt modelId="{7302AA0C-5BC5-4E97-9DF4-DCB7B32DE13A}" type="pres">
      <dgm:prSet presAssocID="{3D3902DD-5D00-44C3-A964-B307FBD63125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F99EB1A-4F3D-4716-9EF7-A478B01F09E5}" type="pres">
      <dgm:prSet presAssocID="{687C28F6-70EE-4CBC-8738-AFD361A13F3F}" presName="spaceBetweenRectangles" presStyleCnt="0"/>
      <dgm:spPr/>
      <dgm:t>
        <a:bodyPr/>
        <a:lstStyle/>
        <a:p>
          <a:endParaRPr lang="es-SV"/>
        </a:p>
      </dgm:t>
    </dgm:pt>
    <dgm:pt modelId="{CD9BC4CC-B7AB-401A-BB37-4EDB9B0B9FF5}" type="pres">
      <dgm:prSet presAssocID="{F1788F9D-5FBC-4D9C-9D01-93D795DF32E3}" presName="parentLin" presStyleCnt="0"/>
      <dgm:spPr/>
      <dgm:t>
        <a:bodyPr/>
        <a:lstStyle/>
        <a:p>
          <a:endParaRPr lang="es-SV"/>
        </a:p>
      </dgm:t>
    </dgm:pt>
    <dgm:pt modelId="{9587002C-FBCD-420C-838D-0178701A8A4B}" type="pres">
      <dgm:prSet presAssocID="{F1788F9D-5FBC-4D9C-9D01-93D795DF32E3}" presName="parentLeftMargin" presStyleLbl="node1" presStyleIdx="3" presStyleCnt="6"/>
      <dgm:spPr/>
      <dgm:t>
        <a:bodyPr/>
        <a:lstStyle/>
        <a:p>
          <a:endParaRPr lang="es-SV"/>
        </a:p>
      </dgm:t>
    </dgm:pt>
    <dgm:pt modelId="{A5A7B456-1CDC-4F1B-AB09-A31C363A4773}" type="pres">
      <dgm:prSet presAssocID="{F1788F9D-5FBC-4D9C-9D01-93D795DF32E3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D5B5D8E-A3AF-4C29-B74E-949FCB6EAC46}" type="pres">
      <dgm:prSet presAssocID="{F1788F9D-5FBC-4D9C-9D01-93D795DF32E3}" presName="negativeSpace" presStyleCnt="0"/>
      <dgm:spPr/>
      <dgm:t>
        <a:bodyPr/>
        <a:lstStyle/>
        <a:p>
          <a:endParaRPr lang="es-SV"/>
        </a:p>
      </dgm:t>
    </dgm:pt>
    <dgm:pt modelId="{DDA53482-BD8D-4314-812E-D7E2F3179A17}" type="pres">
      <dgm:prSet presAssocID="{F1788F9D-5FBC-4D9C-9D01-93D795DF32E3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7EEF12F-083E-4D33-ADFE-FFFBB40837F3}" type="pres">
      <dgm:prSet presAssocID="{3F03D2B9-91F6-418A-8BEE-91226ABE3801}" presName="spaceBetweenRectangles" presStyleCnt="0"/>
      <dgm:spPr/>
      <dgm:t>
        <a:bodyPr/>
        <a:lstStyle/>
        <a:p>
          <a:endParaRPr lang="es-SV"/>
        </a:p>
      </dgm:t>
    </dgm:pt>
    <dgm:pt modelId="{44786C1E-7D97-478B-93F0-9708BC7033DE}" type="pres">
      <dgm:prSet presAssocID="{E37991DF-142A-4AF6-A253-18597A93C6DE}" presName="parentLin" presStyleCnt="0"/>
      <dgm:spPr/>
      <dgm:t>
        <a:bodyPr/>
        <a:lstStyle/>
        <a:p>
          <a:endParaRPr lang="es-SV"/>
        </a:p>
      </dgm:t>
    </dgm:pt>
    <dgm:pt modelId="{91FEC0AC-462B-48CF-8B8F-F589C81CC9ED}" type="pres">
      <dgm:prSet presAssocID="{E37991DF-142A-4AF6-A253-18597A93C6DE}" presName="parentLeftMargin" presStyleLbl="node1" presStyleIdx="4" presStyleCnt="6"/>
      <dgm:spPr/>
      <dgm:t>
        <a:bodyPr/>
        <a:lstStyle/>
        <a:p>
          <a:endParaRPr lang="es-SV"/>
        </a:p>
      </dgm:t>
    </dgm:pt>
    <dgm:pt modelId="{2928F3CF-01DB-4371-A63B-197CFD5C84B6}" type="pres">
      <dgm:prSet presAssocID="{E37991DF-142A-4AF6-A253-18597A93C6DE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0315B4A-AB52-43EE-BD91-5CD29290CBCF}" type="pres">
      <dgm:prSet presAssocID="{E37991DF-142A-4AF6-A253-18597A93C6DE}" presName="negativeSpace" presStyleCnt="0"/>
      <dgm:spPr/>
      <dgm:t>
        <a:bodyPr/>
        <a:lstStyle/>
        <a:p>
          <a:endParaRPr lang="es-SV"/>
        </a:p>
      </dgm:t>
    </dgm:pt>
    <dgm:pt modelId="{10114937-EA96-450F-9ACD-7F69A8868266}" type="pres">
      <dgm:prSet presAssocID="{E37991DF-142A-4AF6-A253-18597A93C6DE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88582CB5-B51F-491D-A4C4-431FEB74CB02}" type="presOf" srcId="{DF2A46A4-74CB-49E6-B850-1B96DB7D6E4C}" destId="{375952A5-D185-49AA-9DFB-EDE35C83C186}" srcOrd="0" destOrd="0" presId="urn:microsoft.com/office/officeart/2005/8/layout/list1"/>
    <dgm:cxn modelId="{2E52AAD6-EEA9-41E8-9F97-8D93760696E7}" type="presOf" srcId="{3D3902DD-5D00-44C3-A964-B307FBD63125}" destId="{A434CEA9-5DA1-46A3-9BDC-B1DB7F206053}" srcOrd="0" destOrd="0" presId="urn:microsoft.com/office/officeart/2005/8/layout/list1"/>
    <dgm:cxn modelId="{473C7D3B-4F53-404D-B5CE-92D57FC568F6}" srcId="{03D0E63F-03A2-4049-A1EE-A80722DD0B43}" destId="{F1788F9D-5FBC-4D9C-9D01-93D795DF32E3}" srcOrd="4" destOrd="0" parTransId="{6AF7AB37-1605-4E0E-B11F-194F7DE0D6EB}" sibTransId="{3F03D2B9-91F6-418A-8BEE-91226ABE3801}"/>
    <dgm:cxn modelId="{FDCF9990-1710-4F2B-9450-CAF053FD570C}" type="presOf" srcId="{3D3902DD-5D00-44C3-A964-B307FBD63125}" destId="{60534859-9DE2-4131-997C-E9D3CEF5A68A}" srcOrd="1" destOrd="0" presId="urn:microsoft.com/office/officeart/2005/8/layout/list1"/>
    <dgm:cxn modelId="{53570CAA-2B83-4BB3-8568-7E994A5D2096}" type="presOf" srcId="{F1788F9D-5FBC-4D9C-9D01-93D795DF32E3}" destId="{9587002C-FBCD-420C-838D-0178701A8A4B}" srcOrd="0" destOrd="0" presId="urn:microsoft.com/office/officeart/2005/8/layout/list1"/>
    <dgm:cxn modelId="{37338C21-BDA3-4507-80AA-72A61FCA1A36}" srcId="{03D0E63F-03A2-4049-A1EE-A80722DD0B43}" destId="{3D3902DD-5D00-44C3-A964-B307FBD63125}" srcOrd="3" destOrd="0" parTransId="{6FBF6352-F18F-4B3B-863C-FF6AE53DB748}" sibTransId="{687C28F6-70EE-4CBC-8738-AFD361A13F3F}"/>
    <dgm:cxn modelId="{755049E3-4363-46B6-8C1A-8B56F99DBC3C}" srcId="{03D0E63F-03A2-4049-A1EE-A80722DD0B43}" destId="{DF2A46A4-74CB-49E6-B850-1B96DB7D6E4C}" srcOrd="2" destOrd="0" parTransId="{AA29B7DE-5FF6-4FF8-A5BC-F894F43F840C}" sibTransId="{C8A53EFD-0852-479E-9E41-63EC926C5387}"/>
    <dgm:cxn modelId="{90C87021-4F03-43FA-9B31-20B3A4F3B4DD}" srcId="{03D0E63F-03A2-4049-A1EE-A80722DD0B43}" destId="{51C5D86A-9A1F-4DBF-A3B1-0D1273EE03A4}" srcOrd="1" destOrd="0" parTransId="{9C03BD79-5D94-4AED-A2E3-F15FC45E822F}" sibTransId="{D5DF1E05-683A-49B4-82F3-71EA54A76498}"/>
    <dgm:cxn modelId="{028D9382-DFFC-4961-B722-B7F25B73E524}" type="presOf" srcId="{64F46B98-D4AC-4D39-8AB2-0B1F19AA0B05}" destId="{5605859F-C77B-4156-BB5B-627127ACF2CA}" srcOrd="1" destOrd="0" presId="urn:microsoft.com/office/officeart/2005/8/layout/list1"/>
    <dgm:cxn modelId="{74AB920C-03EC-4F10-9BCF-D3AC19084596}" type="presOf" srcId="{03D0E63F-03A2-4049-A1EE-A80722DD0B43}" destId="{4D1BADF2-425B-4D45-AF41-3E3501D74681}" srcOrd="0" destOrd="0" presId="urn:microsoft.com/office/officeart/2005/8/layout/list1"/>
    <dgm:cxn modelId="{C3BFB838-C19D-4101-B874-14D5A6D2DB7A}" type="presOf" srcId="{DF2A46A4-74CB-49E6-B850-1B96DB7D6E4C}" destId="{E58D3A2D-A218-4679-B947-0F90852D0899}" srcOrd="1" destOrd="0" presId="urn:microsoft.com/office/officeart/2005/8/layout/list1"/>
    <dgm:cxn modelId="{94594F50-2335-4D08-ACCF-7718E453FF39}" type="presOf" srcId="{64F46B98-D4AC-4D39-8AB2-0B1F19AA0B05}" destId="{55EB7DF6-7DB8-426B-A14C-7C2FB1F202B4}" srcOrd="0" destOrd="0" presId="urn:microsoft.com/office/officeart/2005/8/layout/list1"/>
    <dgm:cxn modelId="{C09921AC-45DF-4E6D-A318-7F0DA49187BB}" type="presOf" srcId="{E37991DF-142A-4AF6-A253-18597A93C6DE}" destId="{2928F3CF-01DB-4371-A63B-197CFD5C84B6}" srcOrd="1" destOrd="0" presId="urn:microsoft.com/office/officeart/2005/8/layout/list1"/>
    <dgm:cxn modelId="{66647B32-4533-4015-BC25-42A314530C71}" type="presOf" srcId="{51C5D86A-9A1F-4DBF-A3B1-0D1273EE03A4}" destId="{1221F46F-89F5-4556-B006-8B5BB79FE3D7}" srcOrd="1" destOrd="0" presId="urn:microsoft.com/office/officeart/2005/8/layout/list1"/>
    <dgm:cxn modelId="{F5CFC075-06A5-4981-9B14-8D701F7C515D}" type="presOf" srcId="{51C5D86A-9A1F-4DBF-A3B1-0D1273EE03A4}" destId="{25750409-6235-4C32-AF93-E5F5DC95EB38}" srcOrd="0" destOrd="0" presId="urn:microsoft.com/office/officeart/2005/8/layout/list1"/>
    <dgm:cxn modelId="{698DE684-46ED-415D-B224-F08CE7D72A82}" type="presOf" srcId="{E37991DF-142A-4AF6-A253-18597A93C6DE}" destId="{91FEC0AC-462B-48CF-8B8F-F589C81CC9ED}" srcOrd="0" destOrd="0" presId="urn:microsoft.com/office/officeart/2005/8/layout/list1"/>
    <dgm:cxn modelId="{670186B9-6769-418C-A026-D33CC81B9A53}" srcId="{03D0E63F-03A2-4049-A1EE-A80722DD0B43}" destId="{E37991DF-142A-4AF6-A253-18597A93C6DE}" srcOrd="5" destOrd="0" parTransId="{AB900CF0-B06D-4EDE-86A7-90FDF033621E}" sibTransId="{F82365C7-17CE-48AC-B9D9-3937F5D105C8}"/>
    <dgm:cxn modelId="{93D01DB4-1EDB-40C8-A988-40C35D6D44DC}" srcId="{03D0E63F-03A2-4049-A1EE-A80722DD0B43}" destId="{64F46B98-D4AC-4D39-8AB2-0B1F19AA0B05}" srcOrd="0" destOrd="0" parTransId="{88086EF8-7B3D-4339-928A-AEE13EB63389}" sibTransId="{125F0974-BDAD-467D-84BD-CF3F913DE381}"/>
    <dgm:cxn modelId="{EEF3616E-CA5C-443C-BF2B-817369D8004A}" type="presOf" srcId="{F1788F9D-5FBC-4D9C-9D01-93D795DF32E3}" destId="{A5A7B456-1CDC-4F1B-AB09-A31C363A4773}" srcOrd="1" destOrd="0" presId="urn:microsoft.com/office/officeart/2005/8/layout/list1"/>
    <dgm:cxn modelId="{8FD76DD6-FE83-4CE5-82ED-32066E6D4B98}" type="presParOf" srcId="{4D1BADF2-425B-4D45-AF41-3E3501D74681}" destId="{1F4D691F-0489-418F-9769-74BA1B39F973}" srcOrd="0" destOrd="0" presId="urn:microsoft.com/office/officeart/2005/8/layout/list1"/>
    <dgm:cxn modelId="{3BF2B5BC-51A5-4782-A591-41C87042934F}" type="presParOf" srcId="{1F4D691F-0489-418F-9769-74BA1B39F973}" destId="{55EB7DF6-7DB8-426B-A14C-7C2FB1F202B4}" srcOrd="0" destOrd="0" presId="urn:microsoft.com/office/officeart/2005/8/layout/list1"/>
    <dgm:cxn modelId="{C9B0E794-56C8-48E3-89F4-E620F3B76C67}" type="presParOf" srcId="{1F4D691F-0489-418F-9769-74BA1B39F973}" destId="{5605859F-C77B-4156-BB5B-627127ACF2CA}" srcOrd="1" destOrd="0" presId="urn:microsoft.com/office/officeart/2005/8/layout/list1"/>
    <dgm:cxn modelId="{9D442CD6-D148-4431-9976-1BDB1349DA7B}" type="presParOf" srcId="{4D1BADF2-425B-4D45-AF41-3E3501D74681}" destId="{72BDB6F7-EAB3-4B64-ADFD-43094A84B2AB}" srcOrd="1" destOrd="0" presId="urn:microsoft.com/office/officeart/2005/8/layout/list1"/>
    <dgm:cxn modelId="{C3F0B173-74DA-4213-8568-B7E2D28DA53B}" type="presParOf" srcId="{4D1BADF2-425B-4D45-AF41-3E3501D74681}" destId="{2CEABD9F-6A76-4750-A7BF-173185F99283}" srcOrd="2" destOrd="0" presId="urn:microsoft.com/office/officeart/2005/8/layout/list1"/>
    <dgm:cxn modelId="{9E6857CC-E4B3-4A84-AFBD-17D02E03F7BE}" type="presParOf" srcId="{4D1BADF2-425B-4D45-AF41-3E3501D74681}" destId="{46296790-6C9A-4911-8FF2-BE93CBC2714B}" srcOrd="3" destOrd="0" presId="urn:microsoft.com/office/officeart/2005/8/layout/list1"/>
    <dgm:cxn modelId="{51155477-F5F3-418B-BF8C-17D08DD4FBDD}" type="presParOf" srcId="{4D1BADF2-425B-4D45-AF41-3E3501D74681}" destId="{8B6FEB1D-C57A-428E-8622-1CC4D05B8177}" srcOrd="4" destOrd="0" presId="urn:microsoft.com/office/officeart/2005/8/layout/list1"/>
    <dgm:cxn modelId="{C10B7E10-1206-492F-8550-43D7812D25A8}" type="presParOf" srcId="{8B6FEB1D-C57A-428E-8622-1CC4D05B8177}" destId="{25750409-6235-4C32-AF93-E5F5DC95EB38}" srcOrd="0" destOrd="0" presId="urn:microsoft.com/office/officeart/2005/8/layout/list1"/>
    <dgm:cxn modelId="{BCA87593-650F-4AB2-9194-18602B3C3364}" type="presParOf" srcId="{8B6FEB1D-C57A-428E-8622-1CC4D05B8177}" destId="{1221F46F-89F5-4556-B006-8B5BB79FE3D7}" srcOrd="1" destOrd="0" presId="urn:microsoft.com/office/officeart/2005/8/layout/list1"/>
    <dgm:cxn modelId="{3228FBD7-7DB4-4B2A-8ABB-F8CD8DDB7A2F}" type="presParOf" srcId="{4D1BADF2-425B-4D45-AF41-3E3501D74681}" destId="{AFE190D6-9A2B-4548-8C84-4A0E62F414F6}" srcOrd="5" destOrd="0" presId="urn:microsoft.com/office/officeart/2005/8/layout/list1"/>
    <dgm:cxn modelId="{654B22FA-7CA3-4623-B7AD-84787848B78B}" type="presParOf" srcId="{4D1BADF2-425B-4D45-AF41-3E3501D74681}" destId="{9F664EE3-0CA9-4BCD-9CBB-BD1ADAA0A295}" srcOrd="6" destOrd="0" presId="urn:microsoft.com/office/officeart/2005/8/layout/list1"/>
    <dgm:cxn modelId="{DC267A71-103C-4FFA-B1D0-0D653EF570A1}" type="presParOf" srcId="{4D1BADF2-425B-4D45-AF41-3E3501D74681}" destId="{FF5E0D05-B4CE-4D0F-9E0F-6D836107ED6A}" srcOrd="7" destOrd="0" presId="urn:microsoft.com/office/officeart/2005/8/layout/list1"/>
    <dgm:cxn modelId="{9F6744DB-C816-4C1D-821A-C1E134A4C4A5}" type="presParOf" srcId="{4D1BADF2-425B-4D45-AF41-3E3501D74681}" destId="{89B271DC-52D6-455F-B00F-2375B7000303}" srcOrd="8" destOrd="0" presId="urn:microsoft.com/office/officeart/2005/8/layout/list1"/>
    <dgm:cxn modelId="{81756974-6C5C-4826-B2CE-8EBFA6D40F87}" type="presParOf" srcId="{89B271DC-52D6-455F-B00F-2375B7000303}" destId="{375952A5-D185-49AA-9DFB-EDE35C83C186}" srcOrd="0" destOrd="0" presId="urn:microsoft.com/office/officeart/2005/8/layout/list1"/>
    <dgm:cxn modelId="{122972CF-B49E-4823-954A-781BB1042AB4}" type="presParOf" srcId="{89B271DC-52D6-455F-B00F-2375B7000303}" destId="{E58D3A2D-A218-4679-B947-0F90852D0899}" srcOrd="1" destOrd="0" presId="urn:microsoft.com/office/officeart/2005/8/layout/list1"/>
    <dgm:cxn modelId="{963193FE-3B0A-472E-AA64-9267828EDB28}" type="presParOf" srcId="{4D1BADF2-425B-4D45-AF41-3E3501D74681}" destId="{AF9C11E3-7D1B-4B9D-9903-FD6F9A86ACEC}" srcOrd="9" destOrd="0" presId="urn:microsoft.com/office/officeart/2005/8/layout/list1"/>
    <dgm:cxn modelId="{DFF0F62E-BDD7-4BAC-A381-E2E3FA79B532}" type="presParOf" srcId="{4D1BADF2-425B-4D45-AF41-3E3501D74681}" destId="{AA60230F-064C-4841-BD80-9ED8B6BC9F7F}" srcOrd="10" destOrd="0" presId="urn:microsoft.com/office/officeart/2005/8/layout/list1"/>
    <dgm:cxn modelId="{9DECD6BC-27C8-4214-811A-9C9D93C55BAE}" type="presParOf" srcId="{4D1BADF2-425B-4D45-AF41-3E3501D74681}" destId="{13883BCA-F639-4C42-8985-AEB31223C89D}" srcOrd="11" destOrd="0" presId="urn:microsoft.com/office/officeart/2005/8/layout/list1"/>
    <dgm:cxn modelId="{CDF8FA3A-0988-40F1-AD8F-2248E018BC6F}" type="presParOf" srcId="{4D1BADF2-425B-4D45-AF41-3E3501D74681}" destId="{473944C4-37F7-4DED-BB41-3CC30185CDC8}" srcOrd="12" destOrd="0" presId="urn:microsoft.com/office/officeart/2005/8/layout/list1"/>
    <dgm:cxn modelId="{149A03F2-26E0-4176-9A1F-4B1C9BFA7B0D}" type="presParOf" srcId="{473944C4-37F7-4DED-BB41-3CC30185CDC8}" destId="{A434CEA9-5DA1-46A3-9BDC-B1DB7F206053}" srcOrd="0" destOrd="0" presId="urn:microsoft.com/office/officeart/2005/8/layout/list1"/>
    <dgm:cxn modelId="{F3887641-E3B5-462B-8890-A8053044408E}" type="presParOf" srcId="{473944C4-37F7-4DED-BB41-3CC30185CDC8}" destId="{60534859-9DE2-4131-997C-E9D3CEF5A68A}" srcOrd="1" destOrd="0" presId="urn:microsoft.com/office/officeart/2005/8/layout/list1"/>
    <dgm:cxn modelId="{4ECBD357-829F-4C0A-AF7C-6D5CABE6B35B}" type="presParOf" srcId="{4D1BADF2-425B-4D45-AF41-3E3501D74681}" destId="{7966022C-B302-44FE-BADA-4DF6A51B8E6B}" srcOrd="13" destOrd="0" presId="urn:microsoft.com/office/officeart/2005/8/layout/list1"/>
    <dgm:cxn modelId="{E60BEEE5-5274-44A4-94FB-8ABF37146CF4}" type="presParOf" srcId="{4D1BADF2-425B-4D45-AF41-3E3501D74681}" destId="{7302AA0C-5BC5-4E97-9DF4-DCB7B32DE13A}" srcOrd="14" destOrd="0" presId="urn:microsoft.com/office/officeart/2005/8/layout/list1"/>
    <dgm:cxn modelId="{E8868677-7358-4899-8500-F0716BC45C1E}" type="presParOf" srcId="{4D1BADF2-425B-4D45-AF41-3E3501D74681}" destId="{6F99EB1A-4F3D-4716-9EF7-A478B01F09E5}" srcOrd="15" destOrd="0" presId="urn:microsoft.com/office/officeart/2005/8/layout/list1"/>
    <dgm:cxn modelId="{AE75490D-A65C-4A73-B972-56607E5D5D6B}" type="presParOf" srcId="{4D1BADF2-425B-4D45-AF41-3E3501D74681}" destId="{CD9BC4CC-B7AB-401A-BB37-4EDB9B0B9FF5}" srcOrd="16" destOrd="0" presId="urn:microsoft.com/office/officeart/2005/8/layout/list1"/>
    <dgm:cxn modelId="{A649F5AB-CCFC-4310-832D-0A95173EB6AB}" type="presParOf" srcId="{CD9BC4CC-B7AB-401A-BB37-4EDB9B0B9FF5}" destId="{9587002C-FBCD-420C-838D-0178701A8A4B}" srcOrd="0" destOrd="0" presId="urn:microsoft.com/office/officeart/2005/8/layout/list1"/>
    <dgm:cxn modelId="{72776AD2-0846-4676-9D48-9B3A85649319}" type="presParOf" srcId="{CD9BC4CC-B7AB-401A-BB37-4EDB9B0B9FF5}" destId="{A5A7B456-1CDC-4F1B-AB09-A31C363A4773}" srcOrd="1" destOrd="0" presId="urn:microsoft.com/office/officeart/2005/8/layout/list1"/>
    <dgm:cxn modelId="{0C1D1927-0103-48B0-9E38-6CCBC58793E6}" type="presParOf" srcId="{4D1BADF2-425B-4D45-AF41-3E3501D74681}" destId="{9D5B5D8E-A3AF-4C29-B74E-949FCB6EAC46}" srcOrd="17" destOrd="0" presId="urn:microsoft.com/office/officeart/2005/8/layout/list1"/>
    <dgm:cxn modelId="{357302C6-2B0A-409D-8741-71F22D65888E}" type="presParOf" srcId="{4D1BADF2-425B-4D45-AF41-3E3501D74681}" destId="{DDA53482-BD8D-4314-812E-D7E2F3179A17}" srcOrd="18" destOrd="0" presId="urn:microsoft.com/office/officeart/2005/8/layout/list1"/>
    <dgm:cxn modelId="{758E232A-D6AC-4FE6-841F-4DD098CBD8ED}" type="presParOf" srcId="{4D1BADF2-425B-4D45-AF41-3E3501D74681}" destId="{57EEF12F-083E-4D33-ADFE-FFFBB40837F3}" srcOrd="19" destOrd="0" presId="urn:microsoft.com/office/officeart/2005/8/layout/list1"/>
    <dgm:cxn modelId="{A6F09BDF-16C9-4111-B9D8-4A4442BF044A}" type="presParOf" srcId="{4D1BADF2-425B-4D45-AF41-3E3501D74681}" destId="{44786C1E-7D97-478B-93F0-9708BC7033DE}" srcOrd="20" destOrd="0" presId="urn:microsoft.com/office/officeart/2005/8/layout/list1"/>
    <dgm:cxn modelId="{3BD2D546-93AB-4394-8FB2-8B617B288C8D}" type="presParOf" srcId="{44786C1E-7D97-478B-93F0-9708BC7033DE}" destId="{91FEC0AC-462B-48CF-8B8F-F589C81CC9ED}" srcOrd="0" destOrd="0" presId="urn:microsoft.com/office/officeart/2005/8/layout/list1"/>
    <dgm:cxn modelId="{919845E9-5D39-43C1-80F4-5809335BB5C8}" type="presParOf" srcId="{44786C1E-7D97-478B-93F0-9708BC7033DE}" destId="{2928F3CF-01DB-4371-A63B-197CFD5C84B6}" srcOrd="1" destOrd="0" presId="urn:microsoft.com/office/officeart/2005/8/layout/list1"/>
    <dgm:cxn modelId="{726DD468-1C8D-4282-915C-C863B4BFE02B}" type="presParOf" srcId="{4D1BADF2-425B-4D45-AF41-3E3501D74681}" destId="{B0315B4A-AB52-43EE-BD91-5CD29290CBCF}" srcOrd="21" destOrd="0" presId="urn:microsoft.com/office/officeart/2005/8/layout/list1"/>
    <dgm:cxn modelId="{0FE10FF6-DBF9-4159-BED0-EA26E5A24D24}" type="presParOf" srcId="{4D1BADF2-425B-4D45-AF41-3E3501D74681}" destId="{10114937-EA96-450F-9ACD-7F69A886826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74AC81D-F7C6-4C5A-8D24-587B4864EA7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BD8A3FEC-9F34-4098-9CFD-7A45A9A9B51A}">
      <dgm:prSet custT="1"/>
      <dgm:spPr/>
      <dgm:t>
        <a:bodyPr/>
        <a:lstStyle/>
        <a:p>
          <a:pPr rtl="0"/>
          <a:r>
            <a:rPr lang="es-SV" sz="3200" dirty="0" smtClean="0"/>
            <a:t>REQUISITOS DE APLICACIÓN DEL PROCESO SUMARIO</a:t>
          </a:r>
          <a:endParaRPr lang="es-SV" sz="3200" dirty="0"/>
        </a:p>
      </dgm:t>
    </dgm:pt>
    <dgm:pt modelId="{82D44007-973F-4CD8-B1B7-A84F5FF3688A}" type="parTrans" cxnId="{22FAE893-F93E-4302-BB4E-0942A50F304B}">
      <dgm:prSet/>
      <dgm:spPr/>
      <dgm:t>
        <a:bodyPr/>
        <a:lstStyle/>
        <a:p>
          <a:endParaRPr lang="es-SV"/>
        </a:p>
      </dgm:t>
    </dgm:pt>
    <dgm:pt modelId="{08A26F7E-03F9-4D48-92A9-9D31DD8CB610}" type="sibTrans" cxnId="{22FAE893-F93E-4302-BB4E-0942A50F304B}">
      <dgm:prSet/>
      <dgm:spPr/>
      <dgm:t>
        <a:bodyPr/>
        <a:lstStyle/>
        <a:p>
          <a:endParaRPr lang="es-SV"/>
        </a:p>
      </dgm:t>
    </dgm:pt>
    <dgm:pt modelId="{5FF73408-B865-48AD-9945-C26FC0D36957}">
      <dgm:prSet custT="1"/>
      <dgm:spPr/>
      <dgm:t>
        <a:bodyPr/>
        <a:lstStyle/>
        <a:p>
          <a:r>
            <a:rPr lang="es-SV" sz="3200" dirty="0" smtClean="0"/>
            <a:t>Se encuentre dentro de los delitos enumerados en la diapositiva anterior</a:t>
          </a:r>
          <a:endParaRPr lang="es-SV" sz="3200" dirty="0"/>
        </a:p>
      </dgm:t>
    </dgm:pt>
    <dgm:pt modelId="{66C9D2D2-0017-4B30-9053-123C6140A96B}" type="parTrans" cxnId="{465D6020-0284-4296-90E2-165AFB40C9AA}">
      <dgm:prSet/>
      <dgm:spPr/>
      <dgm:t>
        <a:bodyPr/>
        <a:lstStyle/>
        <a:p>
          <a:endParaRPr lang="es-SV"/>
        </a:p>
      </dgm:t>
    </dgm:pt>
    <dgm:pt modelId="{35A04D94-5EBC-43A9-9C75-748DE15C9DA2}" type="sibTrans" cxnId="{465D6020-0284-4296-90E2-165AFB40C9AA}">
      <dgm:prSet/>
      <dgm:spPr/>
      <dgm:t>
        <a:bodyPr/>
        <a:lstStyle/>
        <a:p>
          <a:endParaRPr lang="es-SV"/>
        </a:p>
      </dgm:t>
    </dgm:pt>
    <dgm:pt modelId="{09E02C7C-C64D-4DCF-86AF-AAF155962609}">
      <dgm:prSet custT="1"/>
      <dgm:spPr/>
      <dgm:t>
        <a:bodyPr/>
        <a:lstStyle/>
        <a:p>
          <a:r>
            <a:rPr lang="es-SV" sz="3200" dirty="0" smtClean="0"/>
            <a:t>El imputado sea capturado en flagrancia</a:t>
          </a:r>
          <a:endParaRPr lang="es-SV" sz="3200" dirty="0"/>
        </a:p>
      </dgm:t>
    </dgm:pt>
    <dgm:pt modelId="{786A99A5-4121-42EE-A1B3-C5171F8F5DFB}" type="parTrans" cxnId="{72BA63BF-2485-45D7-AF38-1BD97635EB4E}">
      <dgm:prSet/>
      <dgm:spPr/>
      <dgm:t>
        <a:bodyPr/>
        <a:lstStyle/>
        <a:p>
          <a:endParaRPr lang="es-SV"/>
        </a:p>
      </dgm:t>
    </dgm:pt>
    <dgm:pt modelId="{CF4F60A2-5B50-4E95-B9DE-4CC69678DF7B}" type="sibTrans" cxnId="{72BA63BF-2485-45D7-AF38-1BD97635EB4E}">
      <dgm:prSet/>
      <dgm:spPr/>
      <dgm:t>
        <a:bodyPr/>
        <a:lstStyle/>
        <a:p>
          <a:endParaRPr lang="es-SV"/>
        </a:p>
      </dgm:t>
    </dgm:pt>
    <dgm:pt modelId="{0E583F2D-2E0E-4DDF-8C11-0A2C81576CBF}">
      <dgm:prSet custT="1"/>
      <dgm:spPr/>
      <dgm:t>
        <a:bodyPr/>
        <a:lstStyle/>
        <a:p>
          <a:endParaRPr lang="es-SV" sz="3200" dirty="0"/>
        </a:p>
      </dgm:t>
    </dgm:pt>
    <dgm:pt modelId="{CA5C865B-3C7F-4AA6-85F8-8FA729FC405E}" type="parTrans" cxnId="{B449B467-768D-4DDD-B9E2-9E8EF72DD261}">
      <dgm:prSet/>
      <dgm:spPr/>
      <dgm:t>
        <a:bodyPr/>
        <a:lstStyle/>
        <a:p>
          <a:endParaRPr lang="es-SV"/>
        </a:p>
      </dgm:t>
    </dgm:pt>
    <dgm:pt modelId="{2135499C-A218-4008-9245-0824D0D1673B}" type="sibTrans" cxnId="{B449B467-768D-4DDD-B9E2-9E8EF72DD261}">
      <dgm:prSet/>
      <dgm:spPr/>
      <dgm:t>
        <a:bodyPr/>
        <a:lstStyle/>
        <a:p>
          <a:endParaRPr lang="es-SV"/>
        </a:p>
      </dgm:t>
    </dgm:pt>
    <dgm:pt modelId="{76B4C340-0752-4AC7-839C-6CDC699EF7FD}" type="pres">
      <dgm:prSet presAssocID="{674AC81D-F7C6-4C5A-8D24-587B4864EA7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4795321-7899-4A71-8513-83233983BD31}" type="pres">
      <dgm:prSet presAssocID="{BD8A3FEC-9F34-4098-9CFD-7A45A9A9B51A}" presName="composite" presStyleCnt="0"/>
      <dgm:spPr/>
    </dgm:pt>
    <dgm:pt modelId="{05645F6F-9482-43F4-BDB5-A9144AE041B7}" type="pres">
      <dgm:prSet presAssocID="{BD8A3FEC-9F34-4098-9CFD-7A45A9A9B51A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672303D-2D51-427E-B7D8-5D68C1FA4902}" type="pres">
      <dgm:prSet presAssocID="{BD8A3FEC-9F34-4098-9CFD-7A45A9A9B51A}" presName="desTx" presStyleLbl="alignAccFollowNode1" presStyleIdx="0" presStyleCnt="1" custScaleY="137732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65D6020-0284-4296-90E2-165AFB40C9AA}" srcId="{BD8A3FEC-9F34-4098-9CFD-7A45A9A9B51A}" destId="{5FF73408-B865-48AD-9945-C26FC0D36957}" srcOrd="0" destOrd="0" parTransId="{66C9D2D2-0017-4B30-9053-123C6140A96B}" sibTransId="{35A04D94-5EBC-43A9-9C75-748DE15C9DA2}"/>
    <dgm:cxn modelId="{22FAE893-F93E-4302-BB4E-0942A50F304B}" srcId="{674AC81D-F7C6-4C5A-8D24-587B4864EA72}" destId="{BD8A3FEC-9F34-4098-9CFD-7A45A9A9B51A}" srcOrd="0" destOrd="0" parTransId="{82D44007-973F-4CD8-B1B7-A84F5FF3688A}" sibTransId="{08A26F7E-03F9-4D48-92A9-9D31DD8CB610}"/>
    <dgm:cxn modelId="{28866440-E416-47EC-9C8D-BD258FF9CAE2}" type="presOf" srcId="{09E02C7C-C64D-4DCF-86AF-AAF155962609}" destId="{9672303D-2D51-427E-B7D8-5D68C1FA4902}" srcOrd="0" destOrd="2" presId="urn:microsoft.com/office/officeart/2005/8/layout/hList1"/>
    <dgm:cxn modelId="{FC0F9301-1A8B-487B-B3E7-B068E44154B3}" type="presOf" srcId="{5FF73408-B865-48AD-9945-C26FC0D36957}" destId="{9672303D-2D51-427E-B7D8-5D68C1FA4902}" srcOrd="0" destOrd="0" presId="urn:microsoft.com/office/officeart/2005/8/layout/hList1"/>
    <dgm:cxn modelId="{72BA63BF-2485-45D7-AF38-1BD97635EB4E}" srcId="{BD8A3FEC-9F34-4098-9CFD-7A45A9A9B51A}" destId="{09E02C7C-C64D-4DCF-86AF-AAF155962609}" srcOrd="2" destOrd="0" parTransId="{786A99A5-4121-42EE-A1B3-C5171F8F5DFB}" sibTransId="{CF4F60A2-5B50-4E95-B9DE-4CC69678DF7B}"/>
    <dgm:cxn modelId="{C2BB3B6B-AF6D-4090-B11D-482546C2E6DF}" type="presOf" srcId="{BD8A3FEC-9F34-4098-9CFD-7A45A9A9B51A}" destId="{05645F6F-9482-43F4-BDB5-A9144AE041B7}" srcOrd="0" destOrd="0" presId="urn:microsoft.com/office/officeart/2005/8/layout/hList1"/>
    <dgm:cxn modelId="{B449B467-768D-4DDD-B9E2-9E8EF72DD261}" srcId="{BD8A3FEC-9F34-4098-9CFD-7A45A9A9B51A}" destId="{0E583F2D-2E0E-4DDF-8C11-0A2C81576CBF}" srcOrd="1" destOrd="0" parTransId="{CA5C865B-3C7F-4AA6-85F8-8FA729FC405E}" sibTransId="{2135499C-A218-4008-9245-0824D0D1673B}"/>
    <dgm:cxn modelId="{33C8CD45-64B6-4242-8A08-87154F1097C7}" type="presOf" srcId="{0E583F2D-2E0E-4DDF-8C11-0A2C81576CBF}" destId="{9672303D-2D51-427E-B7D8-5D68C1FA4902}" srcOrd="0" destOrd="1" presId="urn:microsoft.com/office/officeart/2005/8/layout/hList1"/>
    <dgm:cxn modelId="{9EC039AF-2778-4615-A1C6-12AC5606A7EC}" type="presOf" srcId="{674AC81D-F7C6-4C5A-8D24-587B4864EA72}" destId="{76B4C340-0752-4AC7-839C-6CDC699EF7FD}" srcOrd="0" destOrd="0" presId="urn:microsoft.com/office/officeart/2005/8/layout/hList1"/>
    <dgm:cxn modelId="{6DE42A4F-405C-4AD0-8A57-4E5E48E10DBE}" type="presParOf" srcId="{76B4C340-0752-4AC7-839C-6CDC699EF7FD}" destId="{64795321-7899-4A71-8513-83233983BD31}" srcOrd="0" destOrd="0" presId="urn:microsoft.com/office/officeart/2005/8/layout/hList1"/>
    <dgm:cxn modelId="{EB389393-7C02-4FC1-87BA-41257048D1E0}" type="presParOf" srcId="{64795321-7899-4A71-8513-83233983BD31}" destId="{05645F6F-9482-43F4-BDB5-A9144AE041B7}" srcOrd="0" destOrd="0" presId="urn:microsoft.com/office/officeart/2005/8/layout/hList1"/>
    <dgm:cxn modelId="{35E331B4-08CB-4910-87E0-D9B3679DEB78}" type="presParOf" srcId="{64795321-7899-4A71-8513-83233983BD31}" destId="{9672303D-2D51-427E-B7D8-5D68C1FA490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83C032C-56D9-4C7C-A55D-48628DC3FF7C}" type="doc">
      <dgm:prSet loTypeId="urn:microsoft.com/office/officeart/2005/8/layout/hProcess3" loCatId="process" qsTypeId="urn:microsoft.com/office/officeart/2005/8/quickstyle/3d2" qsCatId="3D" csTypeId="urn:microsoft.com/office/officeart/2005/8/colors/accent1_1" csCatId="accent1" phldr="1"/>
      <dgm:spPr/>
    </dgm:pt>
    <dgm:pt modelId="{37545870-B385-4CF7-A8BC-400EB4E23E10}">
      <dgm:prSet phldrT="[Texto]" custT="1"/>
      <dgm:spPr/>
      <dgm:t>
        <a:bodyPr/>
        <a:lstStyle/>
        <a:p>
          <a:r>
            <a:rPr lang="es-SV" sz="4000" dirty="0" smtClean="0"/>
            <a:t>Audiencia Inicial</a:t>
          </a:r>
          <a:endParaRPr lang="es-SV" sz="4000" dirty="0"/>
        </a:p>
      </dgm:t>
    </dgm:pt>
    <dgm:pt modelId="{75EBDC3F-32F4-4D9B-9C23-4C8A0016BD05}" type="parTrans" cxnId="{A4961197-07BD-4BD5-8C9A-73AEBC8C4FCB}">
      <dgm:prSet/>
      <dgm:spPr/>
      <dgm:t>
        <a:bodyPr/>
        <a:lstStyle/>
        <a:p>
          <a:endParaRPr lang="es-SV" sz="4000"/>
        </a:p>
      </dgm:t>
    </dgm:pt>
    <dgm:pt modelId="{02FDD68B-2B03-4705-9B62-79973F353690}" type="sibTrans" cxnId="{A4961197-07BD-4BD5-8C9A-73AEBC8C4FCB}">
      <dgm:prSet/>
      <dgm:spPr/>
      <dgm:t>
        <a:bodyPr/>
        <a:lstStyle/>
        <a:p>
          <a:endParaRPr lang="es-SV" sz="4000"/>
        </a:p>
      </dgm:t>
    </dgm:pt>
    <dgm:pt modelId="{E9F8C605-A88B-40BE-99AF-E19FE598D9BC}">
      <dgm:prSet phldrT="[Texto]" custT="1"/>
      <dgm:spPr/>
      <dgm:t>
        <a:bodyPr/>
        <a:lstStyle/>
        <a:p>
          <a:r>
            <a:rPr lang="es-SV" sz="4000" dirty="0" smtClean="0"/>
            <a:t>Vista Pública</a:t>
          </a:r>
          <a:endParaRPr lang="es-SV" sz="4000" dirty="0"/>
        </a:p>
      </dgm:t>
    </dgm:pt>
    <dgm:pt modelId="{68EC2211-CA5B-4D05-9DF4-59BDFDAF4F09}" type="parTrans" cxnId="{186A89E7-75F6-43F4-9EBF-19C1970172B8}">
      <dgm:prSet/>
      <dgm:spPr/>
      <dgm:t>
        <a:bodyPr/>
        <a:lstStyle/>
        <a:p>
          <a:endParaRPr lang="es-SV" sz="4000"/>
        </a:p>
      </dgm:t>
    </dgm:pt>
    <dgm:pt modelId="{6772CBE2-4197-463A-84C3-0108C694C524}" type="sibTrans" cxnId="{186A89E7-75F6-43F4-9EBF-19C1970172B8}">
      <dgm:prSet/>
      <dgm:spPr/>
      <dgm:t>
        <a:bodyPr/>
        <a:lstStyle/>
        <a:p>
          <a:endParaRPr lang="es-SV" sz="4000"/>
        </a:p>
      </dgm:t>
    </dgm:pt>
    <dgm:pt modelId="{9010D476-BED8-4859-8237-168AA7F56A23}" type="pres">
      <dgm:prSet presAssocID="{483C032C-56D9-4C7C-A55D-48628DC3FF7C}" presName="Name0" presStyleCnt="0">
        <dgm:presLayoutVars>
          <dgm:dir/>
          <dgm:animLvl val="lvl"/>
          <dgm:resizeHandles val="exact"/>
        </dgm:presLayoutVars>
      </dgm:prSet>
      <dgm:spPr/>
    </dgm:pt>
    <dgm:pt modelId="{35915BB4-E93C-4CAD-A7AB-3A205376AD95}" type="pres">
      <dgm:prSet presAssocID="{483C032C-56D9-4C7C-A55D-48628DC3FF7C}" presName="dummy" presStyleCnt="0"/>
      <dgm:spPr/>
    </dgm:pt>
    <dgm:pt modelId="{47D5CFE9-F137-4B05-9E86-CC68B7DDA747}" type="pres">
      <dgm:prSet presAssocID="{483C032C-56D9-4C7C-A55D-48628DC3FF7C}" presName="linH" presStyleCnt="0"/>
      <dgm:spPr/>
    </dgm:pt>
    <dgm:pt modelId="{20842E7E-67AE-4EC7-9E4E-F1387211250A}" type="pres">
      <dgm:prSet presAssocID="{483C032C-56D9-4C7C-A55D-48628DC3FF7C}" presName="padding1" presStyleCnt="0"/>
      <dgm:spPr/>
    </dgm:pt>
    <dgm:pt modelId="{4ADDDF78-A488-40E6-B0B4-6C885E07494E}" type="pres">
      <dgm:prSet presAssocID="{37545870-B385-4CF7-A8BC-400EB4E23E10}" presName="linV" presStyleCnt="0"/>
      <dgm:spPr/>
    </dgm:pt>
    <dgm:pt modelId="{9794BAF4-C5DA-4483-839A-664F1518119D}" type="pres">
      <dgm:prSet presAssocID="{37545870-B385-4CF7-A8BC-400EB4E23E10}" presName="spVertical1" presStyleCnt="0"/>
      <dgm:spPr/>
    </dgm:pt>
    <dgm:pt modelId="{AEAD733A-9BCC-422C-BA27-68EB999615F1}" type="pres">
      <dgm:prSet presAssocID="{37545870-B385-4CF7-A8BC-400EB4E23E10}" presName="parTx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2AE8E75-5B12-4579-8174-6B4E2905EC3B}" type="pres">
      <dgm:prSet presAssocID="{37545870-B385-4CF7-A8BC-400EB4E23E10}" presName="spVertical2" presStyleCnt="0"/>
      <dgm:spPr/>
    </dgm:pt>
    <dgm:pt modelId="{A1DBC5C1-C3F8-4160-A1FA-2302CBD1DD0E}" type="pres">
      <dgm:prSet presAssocID="{37545870-B385-4CF7-A8BC-400EB4E23E10}" presName="spVertical3" presStyleCnt="0"/>
      <dgm:spPr/>
    </dgm:pt>
    <dgm:pt modelId="{B574BA62-D1FA-4C59-8B0A-3C9D885F268C}" type="pres">
      <dgm:prSet presAssocID="{02FDD68B-2B03-4705-9B62-79973F353690}" presName="space" presStyleCnt="0"/>
      <dgm:spPr/>
    </dgm:pt>
    <dgm:pt modelId="{0AE16A47-34A2-4972-906D-E5BAE8122633}" type="pres">
      <dgm:prSet presAssocID="{E9F8C605-A88B-40BE-99AF-E19FE598D9BC}" presName="linV" presStyleCnt="0"/>
      <dgm:spPr/>
    </dgm:pt>
    <dgm:pt modelId="{75704032-F290-419B-A7EB-132130A5675A}" type="pres">
      <dgm:prSet presAssocID="{E9F8C605-A88B-40BE-99AF-E19FE598D9BC}" presName="spVertical1" presStyleCnt="0"/>
      <dgm:spPr/>
    </dgm:pt>
    <dgm:pt modelId="{55A38199-CEA2-4526-A412-24145013FDBB}" type="pres">
      <dgm:prSet presAssocID="{E9F8C605-A88B-40BE-99AF-E19FE598D9BC}" presName="parTx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2668793-E8C9-4F7F-A083-EF5274D69DE5}" type="pres">
      <dgm:prSet presAssocID="{E9F8C605-A88B-40BE-99AF-E19FE598D9BC}" presName="spVertical2" presStyleCnt="0"/>
      <dgm:spPr/>
    </dgm:pt>
    <dgm:pt modelId="{8106F53F-DF4E-4971-99C4-842E0B199252}" type="pres">
      <dgm:prSet presAssocID="{E9F8C605-A88B-40BE-99AF-E19FE598D9BC}" presName="spVertical3" presStyleCnt="0"/>
      <dgm:spPr/>
    </dgm:pt>
    <dgm:pt modelId="{80173267-8AFF-4DD4-B182-F57093FD9230}" type="pres">
      <dgm:prSet presAssocID="{483C032C-56D9-4C7C-A55D-48628DC3FF7C}" presName="padding2" presStyleCnt="0"/>
      <dgm:spPr/>
    </dgm:pt>
    <dgm:pt modelId="{961F363E-BA6B-45D3-A266-7795A5DAEB95}" type="pres">
      <dgm:prSet presAssocID="{483C032C-56D9-4C7C-A55D-48628DC3FF7C}" presName="negArrow" presStyleCnt="0"/>
      <dgm:spPr/>
    </dgm:pt>
    <dgm:pt modelId="{53A162B8-6391-49B1-B7C9-F652E62855A9}" type="pres">
      <dgm:prSet presAssocID="{483C032C-56D9-4C7C-A55D-48628DC3FF7C}" presName="backgroundArrow" presStyleLbl="node1" presStyleIdx="0" presStyleCnt="1" custScaleY="135668"/>
      <dgm:spPr/>
    </dgm:pt>
  </dgm:ptLst>
  <dgm:cxnLst>
    <dgm:cxn modelId="{A4961197-07BD-4BD5-8C9A-73AEBC8C4FCB}" srcId="{483C032C-56D9-4C7C-A55D-48628DC3FF7C}" destId="{37545870-B385-4CF7-A8BC-400EB4E23E10}" srcOrd="0" destOrd="0" parTransId="{75EBDC3F-32F4-4D9B-9C23-4C8A0016BD05}" sibTransId="{02FDD68B-2B03-4705-9B62-79973F353690}"/>
    <dgm:cxn modelId="{186A89E7-75F6-43F4-9EBF-19C1970172B8}" srcId="{483C032C-56D9-4C7C-A55D-48628DC3FF7C}" destId="{E9F8C605-A88B-40BE-99AF-E19FE598D9BC}" srcOrd="1" destOrd="0" parTransId="{68EC2211-CA5B-4D05-9DF4-59BDFDAF4F09}" sibTransId="{6772CBE2-4197-463A-84C3-0108C694C524}"/>
    <dgm:cxn modelId="{FD0DC8CD-CA09-4950-9633-CDB96E6D9721}" type="presOf" srcId="{483C032C-56D9-4C7C-A55D-48628DC3FF7C}" destId="{9010D476-BED8-4859-8237-168AA7F56A23}" srcOrd="0" destOrd="0" presId="urn:microsoft.com/office/officeart/2005/8/layout/hProcess3"/>
    <dgm:cxn modelId="{FD512174-EADF-4F97-B4C4-615E32BDF338}" type="presOf" srcId="{37545870-B385-4CF7-A8BC-400EB4E23E10}" destId="{AEAD733A-9BCC-422C-BA27-68EB999615F1}" srcOrd="0" destOrd="0" presId="urn:microsoft.com/office/officeart/2005/8/layout/hProcess3"/>
    <dgm:cxn modelId="{4E7B7EC9-0628-4DE2-83AE-8EA0E5E37CBF}" type="presOf" srcId="{E9F8C605-A88B-40BE-99AF-E19FE598D9BC}" destId="{55A38199-CEA2-4526-A412-24145013FDBB}" srcOrd="0" destOrd="0" presId="urn:microsoft.com/office/officeart/2005/8/layout/hProcess3"/>
    <dgm:cxn modelId="{EFA641C6-D604-4650-9F52-90F352B83D5F}" type="presParOf" srcId="{9010D476-BED8-4859-8237-168AA7F56A23}" destId="{35915BB4-E93C-4CAD-A7AB-3A205376AD95}" srcOrd="0" destOrd="0" presId="urn:microsoft.com/office/officeart/2005/8/layout/hProcess3"/>
    <dgm:cxn modelId="{B0E6FE08-5F09-47C9-9166-6FE572C9CF99}" type="presParOf" srcId="{9010D476-BED8-4859-8237-168AA7F56A23}" destId="{47D5CFE9-F137-4B05-9E86-CC68B7DDA747}" srcOrd="1" destOrd="0" presId="urn:microsoft.com/office/officeart/2005/8/layout/hProcess3"/>
    <dgm:cxn modelId="{505FA258-E14D-426F-8519-0EDE1C4778F2}" type="presParOf" srcId="{47D5CFE9-F137-4B05-9E86-CC68B7DDA747}" destId="{20842E7E-67AE-4EC7-9E4E-F1387211250A}" srcOrd="0" destOrd="0" presId="urn:microsoft.com/office/officeart/2005/8/layout/hProcess3"/>
    <dgm:cxn modelId="{2649A2AA-80B4-4A06-BEA1-3FF07C91E343}" type="presParOf" srcId="{47D5CFE9-F137-4B05-9E86-CC68B7DDA747}" destId="{4ADDDF78-A488-40E6-B0B4-6C885E07494E}" srcOrd="1" destOrd="0" presId="urn:microsoft.com/office/officeart/2005/8/layout/hProcess3"/>
    <dgm:cxn modelId="{B51A8024-8A9F-4B8F-89DB-422460B6BFB4}" type="presParOf" srcId="{4ADDDF78-A488-40E6-B0B4-6C885E07494E}" destId="{9794BAF4-C5DA-4483-839A-664F1518119D}" srcOrd="0" destOrd="0" presId="urn:microsoft.com/office/officeart/2005/8/layout/hProcess3"/>
    <dgm:cxn modelId="{DF18A498-CD9E-40EE-9386-4DF7F896FED6}" type="presParOf" srcId="{4ADDDF78-A488-40E6-B0B4-6C885E07494E}" destId="{AEAD733A-9BCC-422C-BA27-68EB999615F1}" srcOrd="1" destOrd="0" presId="urn:microsoft.com/office/officeart/2005/8/layout/hProcess3"/>
    <dgm:cxn modelId="{0F5549E1-F9CA-44E2-857C-045FEF88B842}" type="presParOf" srcId="{4ADDDF78-A488-40E6-B0B4-6C885E07494E}" destId="{E2AE8E75-5B12-4579-8174-6B4E2905EC3B}" srcOrd="2" destOrd="0" presId="urn:microsoft.com/office/officeart/2005/8/layout/hProcess3"/>
    <dgm:cxn modelId="{CDC9DC64-27E9-410D-85F4-594AABD4C15B}" type="presParOf" srcId="{4ADDDF78-A488-40E6-B0B4-6C885E07494E}" destId="{A1DBC5C1-C3F8-4160-A1FA-2302CBD1DD0E}" srcOrd="3" destOrd="0" presId="urn:microsoft.com/office/officeart/2005/8/layout/hProcess3"/>
    <dgm:cxn modelId="{D825FA34-3692-4972-ADA0-DE8BE8C22F81}" type="presParOf" srcId="{47D5CFE9-F137-4B05-9E86-CC68B7DDA747}" destId="{B574BA62-D1FA-4C59-8B0A-3C9D885F268C}" srcOrd="2" destOrd="0" presId="urn:microsoft.com/office/officeart/2005/8/layout/hProcess3"/>
    <dgm:cxn modelId="{0538E75E-8D31-4C98-86DC-BA72E6389536}" type="presParOf" srcId="{47D5CFE9-F137-4B05-9E86-CC68B7DDA747}" destId="{0AE16A47-34A2-4972-906D-E5BAE8122633}" srcOrd="3" destOrd="0" presId="urn:microsoft.com/office/officeart/2005/8/layout/hProcess3"/>
    <dgm:cxn modelId="{2FE6D403-C54F-45AB-A5B3-613DE6774187}" type="presParOf" srcId="{0AE16A47-34A2-4972-906D-E5BAE8122633}" destId="{75704032-F290-419B-A7EB-132130A5675A}" srcOrd="0" destOrd="0" presId="urn:microsoft.com/office/officeart/2005/8/layout/hProcess3"/>
    <dgm:cxn modelId="{5704B03C-A204-4ACA-99EF-4ED74C1A53C2}" type="presParOf" srcId="{0AE16A47-34A2-4972-906D-E5BAE8122633}" destId="{55A38199-CEA2-4526-A412-24145013FDBB}" srcOrd="1" destOrd="0" presId="urn:microsoft.com/office/officeart/2005/8/layout/hProcess3"/>
    <dgm:cxn modelId="{0AD98D72-2214-4EC8-BFCC-FFB8A71ABFDF}" type="presParOf" srcId="{0AE16A47-34A2-4972-906D-E5BAE8122633}" destId="{E2668793-E8C9-4F7F-A083-EF5274D69DE5}" srcOrd="2" destOrd="0" presId="urn:microsoft.com/office/officeart/2005/8/layout/hProcess3"/>
    <dgm:cxn modelId="{3C46B87E-485D-49E6-AFCD-474DE71C43A9}" type="presParOf" srcId="{0AE16A47-34A2-4972-906D-E5BAE8122633}" destId="{8106F53F-DF4E-4971-99C4-842E0B199252}" srcOrd="3" destOrd="0" presId="urn:microsoft.com/office/officeart/2005/8/layout/hProcess3"/>
    <dgm:cxn modelId="{FEED7A5E-F3C5-405E-A0D5-5520BDFD9482}" type="presParOf" srcId="{47D5CFE9-F137-4B05-9E86-CC68B7DDA747}" destId="{80173267-8AFF-4DD4-B182-F57093FD9230}" srcOrd="4" destOrd="0" presId="urn:microsoft.com/office/officeart/2005/8/layout/hProcess3"/>
    <dgm:cxn modelId="{093E14FA-BA23-499B-A758-9866B950A4D6}" type="presParOf" srcId="{47D5CFE9-F137-4B05-9E86-CC68B7DDA747}" destId="{961F363E-BA6B-45D3-A266-7795A5DAEB95}" srcOrd="5" destOrd="0" presId="urn:microsoft.com/office/officeart/2005/8/layout/hProcess3"/>
    <dgm:cxn modelId="{701A5113-09C8-44F0-ABB9-845AF646DFE4}" type="presParOf" srcId="{47D5CFE9-F137-4B05-9E86-CC68B7DDA747}" destId="{53A162B8-6391-49B1-B7C9-F652E62855A9}" srcOrd="6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E604C11-7A61-4735-AFEC-56E6F0ED4B34}" type="doc">
      <dgm:prSet loTypeId="urn:microsoft.com/office/officeart/2005/8/layout/hLis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SV"/>
        </a:p>
      </dgm:t>
    </dgm:pt>
    <dgm:pt modelId="{DE03CAF7-BC22-4167-85EB-C26CFE9A86AB}">
      <dgm:prSet phldrT="[Texto]" custT="1"/>
      <dgm:spPr/>
      <dgm:t>
        <a:bodyPr/>
        <a:lstStyle/>
        <a:p>
          <a:r>
            <a:rPr lang="es-SV" sz="4000" dirty="0" smtClean="0"/>
            <a:t>Procedimiento Abreviado. </a:t>
          </a:r>
        </a:p>
        <a:p>
          <a:r>
            <a:rPr lang="es-SV" sz="4000" dirty="0" smtClean="0"/>
            <a:t>Art. 417 C.Pr.Pn.</a:t>
          </a:r>
          <a:endParaRPr lang="es-SV" sz="4000" dirty="0"/>
        </a:p>
      </dgm:t>
    </dgm:pt>
    <dgm:pt modelId="{987100BE-619E-4016-B69C-C4F9F98925A5}" type="parTrans" cxnId="{6F272A18-7028-4689-AB82-41B6929B6F98}">
      <dgm:prSet/>
      <dgm:spPr/>
      <dgm:t>
        <a:bodyPr/>
        <a:lstStyle/>
        <a:p>
          <a:endParaRPr lang="es-SV"/>
        </a:p>
      </dgm:t>
    </dgm:pt>
    <dgm:pt modelId="{8EF9772F-116B-42B9-88CE-7A83485AF541}" type="sibTrans" cxnId="{6F272A18-7028-4689-AB82-41B6929B6F98}">
      <dgm:prSet/>
      <dgm:spPr/>
      <dgm:t>
        <a:bodyPr/>
        <a:lstStyle/>
        <a:p>
          <a:endParaRPr lang="es-SV"/>
        </a:p>
      </dgm:t>
    </dgm:pt>
    <dgm:pt modelId="{7F5C5FFA-D9F2-4C3D-A523-CD440EB08ADD}">
      <dgm:prSet phldrT="[Texto]"/>
      <dgm:spPr/>
      <dgm:t>
        <a:bodyPr/>
        <a:lstStyle/>
        <a:p>
          <a:r>
            <a:rPr lang="es-SV" dirty="0" smtClean="0"/>
            <a:t>Es un procedimiento especial</a:t>
          </a:r>
          <a:endParaRPr lang="es-SV" dirty="0"/>
        </a:p>
      </dgm:t>
    </dgm:pt>
    <dgm:pt modelId="{B246C75C-C3A1-44A1-8657-A3115814CB4E}" type="parTrans" cxnId="{52DB57DD-B5F3-444F-A842-C76EFC9DB28C}">
      <dgm:prSet/>
      <dgm:spPr/>
      <dgm:t>
        <a:bodyPr/>
        <a:lstStyle/>
        <a:p>
          <a:endParaRPr lang="es-SV"/>
        </a:p>
      </dgm:t>
    </dgm:pt>
    <dgm:pt modelId="{336E71CF-B324-4B0E-9E42-992177F5CB07}" type="sibTrans" cxnId="{52DB57DD-B5F3-444F-A842-C76EFC9DB28C}">
      <dgm:prSet/>
      <dgm:spPr/>
      <dgm:t>
        <a:bodyPr/>
        <a:lstStyle/>
        <a:p>
          <a:endParaRPr lang="es-SV"/>
        </a:p>
      </dgm:t>
    </dgm:pt>
    <dgm:pt modelId="{2EA305D6-4E1C-454D-97AA-41AB47D7BF2B}">
      <dgm:prSet phldrT="[Texto]"/>
      <dgm:spPr/>
      <dgm:t>
        <a:bodyPr/>
        <a:lstStyle/>
        <a:p>
          <a:r>
            <a:rPr lang="es-SV" dirty="0" smtClean="0"/>
            <a:t>Se puede iniciar en cualquier etapa del Proceso Ordinario</a:t>
          </a:r>
          <a:endParaRPr lang="es-SV" dirty="0"/>
        </a:p>
      </dgm:t>
    </dgm:pt>
    <dgm:pt modelId="{AE5C8453-67CA-4471-B108-3DBA25F977D0}" type="parTrans" cxnId="{95365BAE-87E9-4790-ABC4-3EB4A569A4F4}">
      <dgm:prSet/>
      <dgm:spPr/>
      <dgm:t>
        <a:bodyPr/>
        <a:lstStyle/>
        <a:p>
          <a:endParaRPr lang="es-SV"/>
        </a:p>
      </dgm:t>
    </dgm:pt>
    <dgm:pt modelId="{3314E0A1-D808-4DB7-BEBD-2BCA4CB101E7}" type="sibTrans" cxnId="{95365BAE-87E9-4790-ABC4-3EB4A569A4F4}">
      <dgm:prSet/>
      <dgm:spPr/>
      <dgm:t>
        <a:bodyPr/>
        <a:lstStyle/>
        <a:p>
          <a:endParaRPr lang="es-SV"/>
        </a:p>
      </dgm:t>
    </dgm:pt>
    <dgm:pt modelId="{F4E2F63F-DE9D-415C-828C-419371309F2B}">
      <dgm:prSet phldrT="[Texto]"/>
      <dgm:spPr/>
      <dgm:t>
        <a:bodyPr/>
        <a:lstStyle/>
        <a:p>
          <a:r>
            <a:rPr lang="es-SV" dirty="0" smtClean="0"/>
            <a:t>Lo ve el Juez encargado de la etapa en la que se encuentran</a:t>
          </a:r>
          <a:endParaRPr lang="es-SV" dirty="0"/>
        </a:p>
      </dgm:t>
    </dgm:pt>
    <dgm:pt modelId="{2C856F7D-3204-49F9-9414-E6DC4750F7EF}" type="parTrans" cxnId="{32A7A6D1-468B-48B4-9A8D-DDF2991656CF}">
      <dgm:prSet/>
      <dgm:spPr/>
      <dgm:t>
        <a:bodyPr/>
        <a:lstStyle/>
        <a:p>
          <a:endParaRPr lang="es-SV"/>
        </a:p>
      </dgm:t>
    </dgm:pt>
    <dgm:pt modelId="{50B48A4B-CFA3-4759-99E4-7AE16008ABA0}" type="sibTrans" cxnId="{32A7A6D1-468B-48B4-9A8D-DDF2991656CF}">
      <dgm:prSet/>
      <dgm:spPr/>
      <dgm:t>
        <a:bodyPr/>
        <a:lstStyle/>
        <a:p>
          <a:endParaRPr lang="es-SV"/>
        </a:p>
      </dgm:t>
    </dgm:pt>
    <dgm:pt modelId="{CDCB1048-64A3-4639-8F26-26E78FD6002D}" type="pres">
      <dgm:prSet presAssocID="{5E604C11-7A61-4735-AFEC-56E6F0ED4B3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FAE97B60-E2F1-4254-B7F7-52D1272DA587}" type="pres">
      <dgm:prSet presAssocID="{DE03CAF7-BC22-4167-85EB-C26CFE9A86AB}" presName="roof" presStyleLbl="dkBgShp" presStyleIdx="0" presStyleCnt="2"/>
      <dgm:spPr/>
      <dgm:t>
        <a:bodyPr/>
        <a:lstStyle/>
        <a:p>
          <a:endParaRPr lang="es-SV"/>
        </a:p>
      </dgm:t>
    </dgm:pt>
    <dgm:pt modelId="{2DC2BAA9-2F6D-4887-AFF6-E12CD108BA54}" type="pres">
      <dgm:prSet presAssocID="{DE03CAF7-BC22-4167-85EB-C26CFE9A86AB}" presName="pillars" presStyleCnt="0"/>
      <dgm:spPr/>
    </dgm:pt>
    <dgm:pt modelId="{02793799-46DC-4B0E-B3D9-7412BC20BC54}" type="pres">
      <dgm:prSet presAssocID="{DE03CAF7-BC22-4167-85EB-C26CFE9A86A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E48523B-391F-499A-827C-22F6885F9843}" type="pres">
      <dgm:prSet presAssocID="{2EA305D6-4E1C-454D-97AA-41AB47D7BF2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872D1CB-29A3-45BB-A75B-D6556DE53F2D}" type="pres">
      <dgm:prSet presAssocID="{F4E2F63F-DE9D-415C-828C-419371309F2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4EBA0AE-E504-4884-A625-2BD107FDC00F}" type="pres">
      <dgm:prSet presAssocID="{DE03CAF7-BC22-4167-85EB-C26CFE9A86AB}" presName="base" presStyleLbl="dkBgShp" presStyleIdx="1" presStyleCnt="2"/>
      <dgm:spPr/>
    </dgm:pt>
  </dgm:ptLst>
  <dgm:cxnLst>
    <dgm:cxn modelId="{32A7A6D1-468B-48B4-9A8D-DDF2991656CF}" srcId="{DE03CAF7-BC22-4167-85EB-C26CFE9A86AB}" destId="{F4E2F63F-DE9D-415C-828C-419371309F2B}" srcOrd="2" destOrd="0" parTransId="{2C856F7D-3204-49F9-9414-E6DC4750F7EF}" sibTransId="{50B48A4B-CFA3-4759-99E4-7AE16008ABA0}"/>
    <dgm:cxn modelId="{9FD361D6-3AA5-4A04-AB2B-99983FEC8EF9}" type="presOf" srcId="{F4E2F63F-DE9D-415C-828C-419371309F2B}" destId="{E872D1CB-29A3-45BB-A75B-D6556DE53F2D}" srcOrd="0" destOrd="0" presId="urn:microsoft.com/office/officeart/2005/8/layout/hList3"/>
    <dgm:cxn modelId="{95365BAE-87E9-4790-ABC4-3EB4A569A4F4}" srcId="{DE03CAF7-BC22-4167-85EB-C26CFE9A86AB}" destId="{2EA305D6-4E1C-454D-97AA-41AB47D7BF2B}" srcOrd="1" destOrd="0" parTransId="{AE5C8453-67CA-4471-B108-3DBA25F977D0}" sibTransId="{3314E0A1-D808-4DB7-BEBD-2BCA4CB101E7}"/>
    <dgm:cxn modelId="{12EBCA82-EEA5-47B2-B9EC-F636B048D420}" type="presOf" srcId="{5E604C11-7A61-4735-AFEC-56E6F0ED4B34}" destId="{CDCB1048-64A3-4639-8F26-26E78FD6002D}" srcOrd="0" destOrd="0" presId="urn:microsoft.com/office/officeart/2005/8/layout/hList3"/>
    <dgm:cxn modelId="{E241660B-D766-4829-83B4-8315BA19C2C1}" type="presOf" srcId="{DE03CAF7-BC22-4167-85EB-C26CFE9A86AB}" destId="{FAE97B60-E2F1-4254-B7F7-52D1272DA587}" srcOrd="0" destOrd="0" presId="urn:microsoft.com/office/officeart/2005/8/layout/hList3"/>
    <dgm:cxn modelId="{6F272A18-7028-4689-AB82-41B6929B6F98}" srcId="{5E604C11-7A61-4735-AFEC-56E6F0ED4B34}" destId="{DE03CAF7-BC22-4167-85EB-C26CFE9A86AB}" srcOrd="0" destOrd="0" parTransId="{987100BE-619E-4016-B69C-C4F9F98925A5}" sibTransId="{8EF9772F-116B-42B9-88CE-7A83485AF541}"/>
    <dgm:cxn modelId="{D9EF7E34-756B-41E0-9F06-7A125013715C}" type="presOf" srcId="{7F5C5FFA-D9F2-4C3D-A523-CD440EB08ADD}" destId="{02793799-46DC-4B0E-B3D9-7412BC20BC54}" srcOrd="0" destOrd="0" presId="urn:microsoft.com/office/officeart/2005/8/layout/hList3"/>
    <dgm:cxn modelId="{05DCB89E-2E37-4818-A3FE-4592C7185849}" type="presOf" srcId="{2EA305D6-4E1C-454D-97AA-41AB47D7BF2B}" destId="{DE48523B-391F-499A-827C-22F6885F9843}" srcOrd="0" destOrd="0" presId="urn:microsoft.com/office/officeart/2005/8/layout/hList3"/>
    <dgm:cxn modelId="{52DB57DD-B5F3-444F-A842-C76EFC9DB28C}" srcId="{DE03CAF7-BC22-4167-85EB-C26CFE9A86AB}" destId="{7F5C5FFA-D9F2-4C3D-A523-CD440EB08ADD}" srcOrd="0" destOrd="0" parTransId="{B246C75C-C3A1-44A1-8657-A3115814CB4E}" sibTransId="{336E71CF-B324-4B0E-9E42-992177F5CB07}"/>
    <dgm:cxn modelId="{08246835-4762-46F7-A394-9828561D24E8}" type="presParOf" srcId="{CDCB1048-64A3-4639-8F26-26E78FD6002D}" destId="{FAE97B60-E2F1-4254-B7F7-52D1272DA587}" srcOrd="0" destOrd="0" presId="urn:microsoft.com/office/officeart/2005/8/layout/hList3"/>
    <dgm:cxn modelId="{C4CA3E32-A1E4-4833-A5C9-C339B3FE5822}" type="presParOf" srcId="{CDCB1048-64A3-4639-8F26-26E78FD6002D}" destId="{2DC2BAA9-2F6D-4887-AFF6-E12CD108BA54}" srcOrd="1" destOrd="0" presId="urn:microsoft.com/office/officeart/2005/8/layout/hList3"/>
    <dgm:cxn modelId="{2008E218-4A95-4683-B292-8EDE64813525}" type="presParOf" srcId="{2DC2BAA9-2F6D-4887-AFF6-E12CD108BA54}" destId="{02793799-46DC-4B0E-B3D9-7412BC20BC54}" srcOrd="0" destOrd="0" presId="urn:microsoft.com/office/officeart/2005/8/layout/hList3"/>
    <dgm:cxn modelId="{A6899AF9-944A-47BE-8F3E-61D3194A9470}" type="presParOf" srcId="{2DC2BAA9-2F6D-4887-AFF6-E12CD108BA54}" destId="{DE48523B-391F-499A-827C-22F6885F9843}" srcOrd="1" destOrd="0" presId="urn:microsoft.com/office/officeart/2005/8/layout/hList3"/>
    <dgm:cxn modelId="{E9CD8B10-5BCD-432B-93B6-F4E87E1A95D2}" type="presParOf" srcId="{2DC2BAA9-2F6D-4887-AFF6-E12CD108BA54}" destId="{E872D1CB-29A3-45BB-A75B-D6556DE53F2D}" srcOrd="2" destOrd="0" presId="urn:microsoft.com/office/officeart/2005/8/layout/hList3"/>
    <dgm:cxn modelId="{C35095B8-A273-44FE-8499-324DA47AC148}" type="presParOf" srcId="{CDCB1048-64A3-4639-8F26-26E78FD6002D}" destId="{34EBA0AE-E504-4884-A625-2BD107FDC00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1300A6-217C-49E1-A793-17DCF88ED61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2944597B-A300-4078-BA91-D4B2F9C442BE}">
      <dgm:prSet phldrT="[Texto]" custT="1"/>
      <dgm:spPr/>
      <dgm:t>
        <a:bodyPr/>
        <a:lstStyle/>
        <a:p>
          <a:pPr algn="just"/>
          <a:r>
            <a:rPr lang="es-SV" sz="4000" b="1" dirty="0" smtClean="0">
              <a:latin typeface="Arial" panose="020B0604020202020204" pitchFamily="34" charset="0"/>
              <a:cs typeface="Arial" panose="020B0604020202020204" pitchFamily="34" charset="0"/>
            </a:rPr>
            <a:t>Presunción de Inocencia</a:t>
          </a:r>
          <a:endParaRPr lang="es-SV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A83365-2EDD-44E6-9D70-673591E47B9B}" type="parTrans" cxnId="{1E3AC34B-544D-4164-B744-529A1BF897A8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7891E-28CB-49CA-BD33-5643092F59B2}" type="sibTrans" cxnId="{1E3AC34B-544D-4164-B744-529A1BF897A8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119AE8-B1AA-4769-986B-5DC176204A89}">
      <dgm:prSet custT="1"/>
      <dgm:spPr/>
      <dgm:t>
        <a:bodyPr/>
        <a:lstStyle/>
        <a:p>
          <a:pPr algn="just"/>
          <a:r>
            <a:rPr lang="es-SV" sz="3200" b="0" dirty="0" smtClean="0">
              <a:latin typeface="Arial" panose="020B0604020202020204" pitchFamily="34" charset="0"/>
              <a:cs typeface="Arial" panose="020B0604020202020204" pitchFamily="34" charset="0"/>
            </a:rPr>
            <a:t>La persona detenida debe ser informada de manera inmediata y comprensible de sus derechos y de las razones de su detención, no pudiendo ser obligada a declarar. Se garantiza al detenido la asistencia de defensor en las diligencias de los órganos auxiliares de la administración de justicia y en los procesos judiciales, en los términos que la ley establezca.</a:t>
          </a:r>
        </a:p>
      </dgm:t>
    </dgm:pt>
    <dgm:pt modelId="{4FBE6A56-E846-4692-95C4-7BE9F7034792}" type="parTrans" cxnId="{B7237C4E-F8DB-46FB-A19E-E8DC8E78BC0A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FEACCB-DB72-4220-8360-B7E5A5AB7E82}" type="sibTrans" cxnId="{B7237C4E-F8DB-46FB-A19E-E8DC8E78BC0A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37D7E2-DE97-41F8-B85B-B1C7AD08A158}" type="pres">
      <dgm:prSet presAssocID="{7B1300A6-217C-49E1-A793-17DCF88ED61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19AC5FA-0A72-44AC-862B-6F913FD0F11E}" type="pres">
      <dgm:prSet presAssocID="{2944597B-A300-4078-BA91-D4B2F9C442B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42FCB49D-57AF-454E-A6C6-D5BACAC1D30B}" type="pres">
      <dgm:prSet presAssocID="{2944597B-A300-4078-BA91-D4B2F9C442B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1E3AC34B-544D-4164-B744-529A1BF897A8}" srcId="{7B1300A6-217C-49E1-A793-17DCF88ED61E}" destId="{2944597B-A300-4078-BA91-D4B2F9C442BE}" srcOrd="0" destOrd="0" parTransId="{CAA83365-2EDD-44E6-9D70-673591E47B9B}" sibTransId="{7007891E-28CB-49CA-BD33-5643092F59B2}"/>
    <dgm:cxn modelId="{B7237C4E-F8DB-46FB-A19E-E8DC8E78BC0A}" srcId="{2944597B-A300-4078-BA91-D4B2F9C442BE}" destId="{4E119AE8-B1AA-4769-986B-5DC176204A89}" srcOrd="0" destOrd="0" parTransId="{4FBE6A56-E846-4692-95C4-7BE9F7034792}" sibTransId="{25FEACCB-DB72-4220-8360-B7E5A5AB7E82}"/>
    <dgm:cxn modelId="{1BEECBB5-7D6F-41C4-B310-8C79C7D04DA8}" type="presOf" srcId="{2944597B-A300-4078-BA91-D4B2F9C442BE}" destId="{619AC5FA-0A72-44AC-862B-6F913FD0F11E}" srcOrd="0" destOrd="0" presId="urn:microsoft.com/office/officeart/2005/8/layout/vList2"/>
    <dgm:cxn modelId="{1E20A76F-1BAD-452A-8696-99C12508D4A1}" type="presOf" srcId="{4E119AE8-B1AA-4769-986B-5DC176204A89}" destId="{42FCB49D-57AF-454E-A6C6-D5BACAC1D30B}" srcOrd="0" destOrd="0" presId="urn:microsoft.com/office/officeart/2005/8/layout/vList2"/>
    <dgm:cxn modelId="{40A572B9-2EDD-4316-A30B-325C53DFB0AF}" type="presOf" srcId="{7B1300A6-217C-49E1-A793-17DCF88ED61E}" destId="{4A37D7E2-DE97-41F8-B85B-B1C7AD08A158}" srcOrd="0" destOrd="0" presId="urn:microsoft.com/office/officeart/2005/8/layout/vList2"/>
    <dgm:cxn modelId="{B8C362E7-651D-4429-B226-121F0F002C48}" type="presParOf" srcId="{4A37D7E2-DE97-41F8-B85B-B1C7AD08A158}" destId="{619AC5FA-0A72-44AC-862B-6F913FD0F11E}" srcOrd="0" destOrd="0" presId="urn:microsoft.com/office/officeart/2005/8/layout/vList2"/>
    <dgm:cxn modelId="{66529E3A-3F4E-4A8B-A311-AD41E5A65031}" type="presParOf" srcId="{4A37D7E2-DE97-41F8-B85B-B1C7AD08A158}" destId="{42FCB49D-57AF-454E-A6C6-D5BACAC1D30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1300A6-217C-49E1-A793-17DCF88ED61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2944597B-A300-4078-BA91-D4B2F9C442BE}">
      <dgm:prSet phldrT="[Texto]" custT="1"/>
      <dgm:spPr/>
      <dgm:t>
        <a:bodyPr/>
        <a:lstStyle/>
        <a:p>
          <a:pPr algn="just"/>
          <a:r>
            <a:rPr lang="es-SV" sz="4000" b="1" dirty="0" smtClean="0">
              <a:latin typeface="Arial" panose="020B0604020202020204" pitchFamily="34" charset="0"/>
              <a:cs typeface="Arial" panose="020B0604020202020204" pitchFamily="34" charset="0"/>
            </a:rPr>
            <a:t>Presunción de Inocencia</a:t>
          </a:r>
          <a:endParaRPr lang="es-SV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A83365-2EDD-44E6-9D70-673591E47B9B}" type="parTrans" cxnId="{1E3AC34B-544D-4164-B744-529A1BF897A8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7891E-28CB-49CA-BD33-5643092F59B2}" type="sibTrans" cxnId="{1E3AC34B-544D-4164-B744-529A1BF897A8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4F43C0-3A29-45B9-8B3C-5EF167F22712}">
      <dgm:prSet custT="1"/>
      <dgm:spPr/>
      <dgm:t>
        <a:bodyPr/>
        <a:lstStyle/>
        <a:p>
          <a:pPr algn="just"/>
          <a:r>
            <a:rPr lang="es-SV" sz="3600" b="0" dirty="0" smtClean="0">
              <a:latin typeface="Arial" panose="020B0604020202020204" pitchFamily="34" charset="0"/>
              <a:cs typeface="Arial" panose="020B0604020202020204" pitchFamily="34" charset="0"/>
            </a:rPr>
            <a:t>Las declaraciones que se obtengan sin la voluntad de la persona carecen de valor; quien así las obtuviere y empleare incurrirá en responsabilidad penal.</a:t>
          </a:r>
          <a:endParaRPr lang="es-SV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7CFE6D-00E6-4F7B-97AB-9FF2999DF424}" type="parTrans" cxnId="{9E9AE54E-43C6-4522-91C1-920AECF8051A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5E001A-4993-4905-A1AE-947F57698EE0}" type="sibTrans" cxnId="{9E9AE54E-43C6-4522-91C1-920AECF8051A}">
      <dgm:prSet/>
      <dgm:spPr/>
      <dgm:t>
        <a:bodyPr/>
        <a:lstStyle/>
        <a:p>
          <a:endParaRPr lang="es-SV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14FC2F-4918-4B73-AF80-7E0C292A7B98}" type="pres">
      <dgm:prSet presAssocID="{7B1300A6-217C-49E1-A793-17DCF88ED61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69505E25-D023-4925-8DD8-733735BCEE6E}" type="pres">
      <dgm:prSet presAssocID="{2944597B-A300-4078-BA91-D4B2F9C442BE}" presName="composite" presStyleCnt="0"/>
      <dgm:spPr/>
    </dgm:pt>
    <dgm:pt modelId="{107F73B3-5F60-4135-9ECC-8063E55A0CD8}" type="pres">
      <dgm:prSet presAssocID="{2944597B-A300-4078-BA91-D4B2F9C442BE}" presName="parTx" presStyleLbl="alignNode1" presStyleIdx="0" presStyleCnt="1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3AA29A4-2313-4615-A66B-A8FBF05369AE}" type="pres">
      <dgm:prSet presAssocID="{2944597B-A300-4078-BA91-D4B2F9C442BE}" presName="desTx" presStyleLbl="alignAccFollowNode1" presStyleIdx="0" presStyleCnt="1" custScaleY="12108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1E3AC34B-544D-4164-B744-529A1BF897A8}" srcId="{7B1300A6-217C-49E1-A793-17DCF88ED61E}" destId="{2944597B-A300-4078-BA91-D4B2F9C442BE}" srcOrd="0" destOrd="0" parTransId="{CAA83365-2EDD-44E6-9D70-673591E47B9B}" sibTransId="{7007891E-28CB-49CA-BD33-5643092F59B2}"/>
    <dgm:cxn modelId="{FF0F6D26-D624-48CE-B87A-66F4C209E823}" type="presOf" srcId="{7B1300A6-217C-49E1-A793-17DCF88ED61E}" destId="{0814FC2F-4918-4B73-AF80-7E0C292A7B98}" srcOrd="0" destOrd="0" presId="urn:microsoft.com/office/officeart/2005/8/layout/hList1"/>
    <dgm:cxn modelId="{9E9AE54E-43C6-4522-91C1-920AECF8051A}" srcId="{2944597B-A300-4078-BA91-D4B2F9C442BE}" destId="{A74F43C0-3A29-45B9-8B3C-5EF167F22712}" srcOrd="0" destOrd="0" parTransId="{C27CFE6D-00E6-4F7B-97AB-9FF2999DF424}" sibTransId="{D95E001A-4993-4905-A1AE-947F57698EE0}"/>
    <dgm:cxn modelId="{6605D52A-CEEF-4219-B37B-8F114B9E635F}" type="presOf" srcId="{A74F43C0-3A29-45B9-8B3C-5EF167F22712}" destId="{E3AA29A4-2313-4615-A66B-A8FBF05369AE}" srcOrd="0" destOrd="0" presId="urn:microsoft.com/office/officeart/2005/8/layout/hList1"/>
    <dgm:cxn modelId="{BF809B8E-42F9-4FA1-A9BB-4123EBA28304}" type="presOf" srcId="{2944597B-A300-4078-BA91-D4B2F9C442BE}" destId="{107F73B3-5F60-4135-9ECC-8063E55A0CD8}" srcOrd="0" destOrd="0" presId="urn:microsoft.com/office/officeart/2005/8/layout/hList1"/>
    <dgm:cxn modelId="{470A139A-F213-4E4F-A15F-4E5E7C0770BB}" type="presParOf" srcId="{0814FC2F-4918-4B73-AF80-7E0C292A7B98}" destId="{69505E25-D023-4925-8DD8-733735BCEE6E}" srcOrd="0" destOrd="0" presId="urn:microsoft.com/office/officeart/2005/8/layout/hList1"/>
    <dgm:cxn modelId="{AF3C6966-ADCC-4D1D-AED7-A38CD9D4A65A}" type="presParOf" srcId="{69505E25-D023-4925-8DD8-733735BCEE6E}" destId="{107F73B3-5F60-4135-9ECC-8063E55A0CD8}" srcOrd="0" destOrd="0" presId="urn:microsoft.com/office/officeart/2005/8/layout/hList1"/>
    <dgm:cxn modelId="{BD570A53-6761-412C-81B6-F7E46CA24400}" type="presParOf" srcId="{69505E25-D023-4925-8DD8-733735BCEE6E}" destId="{E3AA29A4-2313-4615-A66B-A8FBF05369A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94E81EE-61DF-4CEE-AA82-FD8B68FE7F6C}" type="doc">
      <dgm:prSet loTypeId="urn:microsoft.com/office/officeart/2005/8/layout/hierarchy2" loCatId="hierarchy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es-SV"/>
        </a:p>
      </dgm:t>
    </dgm:pt>
    <dgm:pt modelId="{108D88B3-6EDD-4BEB-93E6-4B5C6C4A303C}">
      <dgm:prSet phldrT="[Texto]"/>
      <dgm:spPr/>
      <dgm:t>
        <a:bodyPr/>
        <a:lstStyle/>
        <a:p>
          <a:r>
            <a:rPr lang="es-SV" dirty="0" smtClean="0">
              <a:latin typeface="Arial" panose="020B0604020202020204" pitchFamily="34" charset="0"/>
              <a:cs typeface="Arial" panose="020B0604020202020204" pitchFamily="34" charset="0"/>
            </a:rPr>
            <a:t>Inicio de la Acción</a:t>
          </a:r>
        </a:p>
        <a:p>
          <a:r>
            <a:rPr lang="es-SV" dirty="0" smtClean="0">
              <a:latin typeface="Arial" panose="020B0604020202020204" pitchFamily="34" charset="0"/>
              <a:cs typeface="Arial" panose="020B0604020202020204" pitchFamily="34" charset="0"/>
            </a:rPr>
            <a:t>Arts. 17 y sig. C.Pr.Pn. </a:t>
          </a:r>
          <a:endParaRPr lang="es-S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CBBCC3-708C-4200-BDB0-151E70B24FBB}" type="parTrans" cxnId="{3F8C496F-CBF1-439D-AF33-57E5DAC0210A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889915-91F2-4CBD-A645-5C47E8E1E29D}" type="sibTrans" cxnId="{3F8C496F-CBF1-439D-AF33-57E5DAC0210A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89A6F5-DA34-4E18-A2C4-6F00D634D30F}">
      <dgm:prSet phldrT="[Texto]"/>
      <dgm:spPr/>
      <dgm:t>
        <a:bodyPr/>
        <a:lstStyle/>
        <a:p>
          <a:r>
            <a:rPr lang="es-SV" dirty="0" smtClean="0">
              <a:latin typeface="Arial" panose="020B0604020202020204" pitchFamily="34" charset="0"/>
              <a:cs typeface="Arial" panose="020B0604020202020204" pitchFamily="34" charset="0"/>
            </a:rPr>
            <a:t>PNC</a:t>
          </a:r>
          <a:endParaRPr lang="es-S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CB5738-3D84-4AE7-9544-A7CBCB725B2A}" type="parTrans" cxnId="{8C6ADE83-1083-4444-9C5A-195F3E8FDB5B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2F999D-D08E-4C5F-9DF9-DC8CDE5FC4D0}" type="sibTrans" cxnId="{8C6ADE83-1083-4444-9C5A-195F3E8FDB5B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97BDD6-8A54-45B9-BA05-EEAE4AD99EA2}">
      <dgm:prSet phldrT="[Texto]"/>
      <dgm:spPr/>
      <dgm:t>
        <a:bodyPr/>
        <a:lstStyle/>
        <a:p>
          <a:r>
            <a:rPr lang="es-SV" dirty="0" smtClean="0">
              <a:latin typeface="Arial" panose="020B0604020202020204" pitchFamily="34" charset="0"/>
              <a:cs typeface="Arial" panose="020B0604020202020204" pitchFamily="34" charset="0"/>
            </a:rPr>
            <a:t>FGR</a:t>
          </a:r>
          <a:endParaRPr lang="es-S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5813D1-70DE-4368-BA01-E78319B12A32}" type="parTrans" cxnId="{754229C6-9668-4102-8859-723039DABE32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299DB6-7931-4D53-A946-69253257F514}" type="sibTrans" cxnId="{754229C6-9668-4102-8859-723039DABE32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70C632-88BD-4F10-81F5-93E820BFACF4}">
      <dgm:prSet/>
      <dgm:spPr/>
      <dgm:t>
        <a:bodyPr/>
        <a:lstStyle/>
        <a:p>
          <a:r>
            <a:rPr lang="es-SV" dirty="0" smtClean="0">
              <a:latin typeface="Arial" panose="020B0604020202020204" pitchFamily="34" charset="0"/>
              <a:cs typeface="Arial" panose="020B0604020202020204" pitchFamily="34" charset="0"/>
            </a:rPr>
            <a:t>Juzgado de Paz</a:t>
          </a:r>
          <a:endParaRPr lang="es-SV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767783-0BF1-4057-BD07-DAB217FCEB33}" type="parTrans" cxnId="{2193F7FA-0643-4A50-87FE-C951ED249ED4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E7098D-2B5B-4474-9D07-91FFDE3F4127}" type="sibTrans" cxnId="{2193F7FA-0643-4A50-87FE-C951ED249ED4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68F0BE-5997-4DEF-BC67-B3F415CE17D8}" type="pres">
      <dgm:prSet presAssocID="{294E81EE-61DF-4CEE-AA82-FD8B68FE7F6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BE59E99B-0C97-453C-8A70-DF1A23FA3BC5}" type="pres">
      <dgm:prSet presAssocID="{108D88B3-6EDD-4BEB-93E6-4B5C6C4A303C}" presName="root1" presStyleCnt="0"/>
      <dgm:spPr/>
    </dgm:pt>
    <dgm:pt modelId="{DEA9F2D7-BFAE-419E-88DF-EA740A8E4D1B}" type="pres">
      <dgm:prSet presAssocID="{108D88B3-6EDD-4BEB-93E6-4B5C6C4A303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3A3DB24F-79C1-482B-9F68-B3C60F223863}" type="pres">
      <dgm:prSet presAssocID="{108D88B3-6EDD-4BEB-93E6-4B5C6C4A303C}" presName="level2hierChild" presStyleCnt="0"/>
      <dgm:spPr/>
    </dgm:pt>
    <dgm:pt modelId="{C61A0B88-6688-41E1-ADEA-1C1019F8AF17}" type="pres">
      <dgm:prSet presAssocID="{D4CB5738-3D84-4AE7-9544-A7CBCB725B2A}" presName="conn2-1" presStyleLbl="parChTrans1D2" presStyleIdx="0" presStyleCnt="3"/>
      <dgm:spPr/>
      <dgm:t>
        <a:bodyPr/>
        <a:lstStyle/>
        <a:p>
          <a:endParaRPr lang="es-SV"/>
        </a:p>
      </dgm:t>
    </dgm:pt>
    <dgm:pt modelId="{257BC522-16DE-4290-A938-27F9C85043A1}" type="pres">
      <dgm:prSet presAssocID="{D4CB5738-3D84-4AE7-9544-A7CBCB725B2A}" presName="connTx" presStyleLbl="parChTrans1D2" presStyleIdx="0" presStyleCnt="3"/>
      <dgm:spPr/>
      <dgm:t>
        <a:bodyPr/>
        <a:lstStyle/>
        <a:p>
          <a:endParaRPr lang="es-SV"/>
        </a:p>
      </dgm:t>
    </dgm:pt>
    <dgm:pt modelId="{ED142292-4855-456E-B573-8C7602F52E70}" type="pres">
      <dgm:prSet presAssocID="{B789A6F5-DA34-4E18-A2C4-6F00D634D30F}" presName="root2" presStyleCnt="0"/>
      <dgm:spPr/>
    </dgm:pt>
    <dgm:pt modelId="{45234414-A7B4-4AF0-9115-98A7520D02DB}" type="pres">
      <dgm:prSet presAssocID="{B789A6F5-DA34-4E18-A2C4-6F00D634D30F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00163783-3453-4873-BE76-BAD6F7E60BC2}" type="pres">
      <dgm:prSet presAssocID="{B789A6F5-DA34-4E18-A2C4-6F00D634D30F}" presName="level3hierChild" presStyleCnt="0"/>
      <dgm:spPr/>
    </dgm:pt>
    <dgm:pt modelId="{989BB35A-886A-4128-B6A5-A9761255E155}" type="pres">
      <dgm:prSet presAssocID="{BE5813D1-70DE-4368-BA01-E78319B12A32}" presName="conn2-1" presStyleLbl="parChTrans1D2" presStyleIdx="1" presStyleCnt="3"/>
      <dgm:spPr/>
      <dgm:t>
        <a:bodyPr/>
        <a:lstStyle/>
        <a:p>
          <a:endParaRPr lang="es-SV"/>
        </a:p>
      </dgm:t>
    </dgm:pt>
    <dgm:pt modelId="{C75B296C-8455-4061-95F1-59E1849C4278}" type="pres">
      <dgm:prSet presAssocID="{BE5813D1-70DE-4368-BA01-E78319B12A32}" presName="connTx" presStyleLbl="parChTrans1D2" presStyleIdx="1" presStyleCnt="3"/>
      <dgm:spPr/>
      <dgm:t>
        <a:bodyPr/>
        <a:lstStyle/>
        <a:p>
          <a:endParaRPr lang="es-SV"/>
        </a:p>
      </dgm:t>
    </dgm:pt>
    <dgm:pt modelId="{B4C0A8F2-D1B8-4C58-A952-90A731D9D278}" type="pres">
      <dgm:prSet presAssocID="{6297BDD6-8A54-45B9-BA05-EEAE4AD99EA2}" presName="root2" presStyleCnt="0"/>
      <dgm:spPr/>
    </dgm:pt>
    <dgm:pt modelId="{48756542-EBDE-4C5C-8A39-837191A322C9}" type="pres">
      <dgm:prSet presAssocID="{6297BDD6-8A54-45B9-BA05-EEAE4AD99EA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DB9276A7-8DFD-4C47-9A98-48233B9C9EBD}" type="pres">
      <dgm:prSet presAssocID="{6297BDD6-8A54-45B9-BA05-EEAE4AD99EA2}" presName="level3hierChild" presStyleCnt="0"/>
      <dgm:spPr/>
    </dgm:pt>
    <dgm:pt modelId="{9F415C1A-FDEF-4D8D-9C3C-3BCCCE8F8B69}" type="pres">
      <dgm:prSet presAssocID="{05767783-0BF1-4057-BD07-DAB217FCEB33}" presName="conn2-1" presStyleLbl="parChTrans1D2" presStyleIdx="2" presStyleCnt="3"/>
      <dgm:spPr/>
      <dgm:t>
        <a:bodyPr/>
        <a:lstStyle/>
        <a:p>
          <a:endParaRPr lang="es-SV"/>
        </a:p>
      </dgm:t>
    </dgm:pt>
    <dgm:pt modelId="{DBB5BE17-58C2-4FE7-875A-484A92DA8AC3}" type="pres">
      <dgm:prSet presAssocID="{05767783-0BF1-4057-BD07-DAB217FCEB33}" presName="connTx" presStyleLbl="parChTrans1D2" presStyleIdx="2" presStyleCnt="3"/>
      <dgm:spPr/>
      <dgm:t>
        <a:bodyPr/>
        <a:lstStyle/>
        <a:p>
          <a:endParaRPr lang="es-SV"/>
        </a:p>
      </dgm:t>
    </dgm:pt>
    <dgm:pt modelId="{81217518-B8F0-4DD8-B933-8C54ED2A0D27}" type="pres">
      <dgm:prSet presAssocID="{E370C632-88BD-4F10-81F5-93E820BFACF4}" presName="root2" presStyleCnt="0"/>
      <dgm:spPr/>
    </dgm:pt>
    <dgm:pt modelId="{AFD22564-6F19-4572-A737-F3E8312537F4}" type="pres">
      <dgm:prSet presAssocID="{E370C632-88BD-4F10-81F5-93E820BFACF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228BBDD-167C-479E-B5FF-75145000B939}" type="pres">
      <dgm:prSet presAssocID="{E370C632-88BD-4F10-81F5-93E820BFACF4}" presName="level3hierChild" presStyleCnt="0"/>
      <dgm:spPr/>
    </dgm:pt>
  </dgm:ptLst>
  <dgm:cxnLst>
    <dgm:cxn modelId="{DEDDEB9E-A6DB-4B27-9C15-ADE15D5A3D36}" type="presOf" srcId="{6297BDD6-8A54-45B9-BA05-EEAE4AD99EA2}" destId="{48756542-EBDE-4C5C-8A39-837191A322C9}" srcOrd="0" destOrd="0" presId="urn:microsoft.com/office/officeart/2005/8/layout/hierarchy2"/>
    <dgm:cxn modelId="{A5F3B598-B4D4-4215-86F3-8DAFC1163E5B}" type="presOf" srcId="{108D88B3-6EDD-4BEB-93E6-4B5C6C4A303C}" destId="{DEA9F2D7-BFAE-419E-88DF-EA740A8E4D1B}" srcOrd="0" destOrd="0" presId="urn:microsoft.com/office/officeart/2005/8/layout/hierarchy2"/>
    <dgm:cxn modelId="{87BDF37C-DBEA-4909-A723-0C94CA55279B}" type="presOf" srcId="{D4CB5738-3D84-4AE7-9544-A7CBCB725B2A}" destId="{C61A0B88-6688-41E1-ADEA-1C1019F8AF17}" srcOrd="0" destOrd="0" presId="urn:microsoft.com/office/officeart/2005/8/layout/hierarchy2"/>
    <dgm:cxn modelId="{754229C6-9668-4102-8859-723039DABE32}" srcId="{108D88B3-6EDD-4BEB-93E6-4B5C6C4A303C}" destId="{6297BDD6-8A54-45B9-BA05-EEAE4AD99EA2}" srcOrd="1" destOrd="0" parTransId="{BE5813D1-70DE-4368-BA01-E78319B12A32}" sibTransId="{5D299DB6-7931-4D53-A946-69253257F514}"/>
    <dgm:cxn modelId="{C51EFE29-BBB6-4977-A349-62F3B2ADB624}" type="presOf" srcId="{D4CB5738-3D84-4AE7-9544-A7CBCB725B2A}" destId="{257BC522-16DE-4290-A938-27F9C85043A1}" srcOrd="1" destOrd="0" presId="urn:microsoft.com/office/officeart/2005/8/layout/hierarchy2"/>
    <dgm:cxn modelId="{1CDDD7D8-F678-4E94-BBE5-5E3BD818C4A3}" type="presOf" srcId="{BE5813D1-70DE-4368-BA01-E78319B12A32}" destId="{989BB35A-886A-4128-B6A5-A9761255E155}" srcOrd="0" destOrd="0" presId="urn:microsoft.com/office/officeart/2005/8/layout/hierarchy2"/>
    <dgm:cxn modelId="{3F8C496F-CBF1-439D-AF33-57E5DAC0210A}" srcId="{294E81EE-61DF-4CEE-AA82-FD8B68FE7F6C}" destId="{108D88B3-6EDD-4BEB-93E6-4B5C6C4A303C}" srcOrd="0" destOrd="0" parTransId="{B4CBBCC3-708C-4200-BDB0-151E70B24FBB}" sibTransId="{E6889915-91F2-4CBD-A645-5C47E8E1E29D}"/>
    <dgm:cxn modelId="{8C6ADE83-1083-4444-9C5A-195F3E8FDB5B}" srcId="{108D88B3-6EDD-4BEB-93E6-4B5C6C4A303C}" destId="{B789A6F5-DA34-4E18-A2C4-6F00D634D30F}" srcOrd="0" destOrd="0" parTransId="{D4CB5738-3D84-4AE7-9544-A7CBCB725B2A}" sibTransId="{122F999D-D08E-4C5F-9DF9-DC8CDE5FC4D0}"/>
    <dgm:cxn modelId="{B1F6C5CC-3AA0-4020-9677-38B1E460A9ED}" type="presOf" srcId="{05767783-0BF1-4057-BD07-DAB217FCEB33}" destId="{9F415C1A-FDEF-4D8D-9C3C-3BCCCE8F8B69}" srcOrd="0" destOrd="0" presId="urn:microsoft.com/office/officeart/2005/8/layout/hierarchy2"/>
    <dgm:cxn modelId="{0013E976-148E-4E30-A868-395D0B446EDB}" type="presOf" srcId="{B789A6F5-DA34-4E18-A2C4-6F00D634D30F}" destId="{45234414-A7B4-4AF0-9115-98A7520D02DB}" srcOrd="0" destOrd="0" presId="urn:microsoft.com/office/officeart/2005/8/layout/hierarchy2"/>
    <dgm:cxn modelId="{466CF1D2-CC58-4FE7-A121-E52C90134EDA}" type="presOf" srcId="{BE5813D1-70DE-4368-BA01-E78319B12A32}" destId="{C75B296C-8455-4061-95F1-59E1849C4278}" srcOrd="1" destOrd="0" presId="urn:microsoft.com/office/officeart/2005/8/layout/hierarchy2"/>
    <dgm:cxn modelId="{C4447A6E-495A-471B-87B8-300EBC2A7464}" type="presOf" srcId="{E370C632-88BD-4F10-81F5-93E820BFACF4}" destId="{AFD22564-6F19-4572-A737-F3E8312537F4}" srcOrd="0" destOrd="0" presId="urn:microsoft.com/office/officeart/2005/8/layout/hierarchy2"/>
    <dgm:cxn modelId="{445713E2-A9E8-47AD-99E6-6EC36A096426}" type="presOf" srcId="{05767783-0BF1-4057-BD07-DAB217FCEB33}" destId="{DBB5BE17-58C2-4FE7-875A-484A92DA8AC3}" srcOrd="1" destOrd="0" presId="urn:microsoft.com/office/officeart/2005/8/layout/hierarchy2"/>
    <dgm:cxn modelId="{2193F7FA-0643-4A50-87FE-C951ED249ED4}" srcId="{108D88B3-6EDD-4BEB-93E6-4B5C6C4A303C}" destId="{E370C632-88BD-4F10-81F5-93E820BFACF4}" srcOrd="2" destOrd="0" parTransId="{05767783-0BF1-4057-BD07-DAB217FCEB33}" sibTransId="{50E7098D-2B5B-4474-9D07-91FFDE3F4127}"/>
    <dgm:cxn modelId="{77083BD8-7AE0-4FC4-BEF3-C0E8958E3787}" type="presOf" srcId="{294E81EE-61DF-4CEE-AA82-FD8B68FE7F6C}" destId="{FF68F0BE-5997-4DEF-BC67-B3F415CE17D8}" srcOrd="0" destOrd="0" presId="urn:microsoft.com/office/officeart/2005/8/layout/hierarchy2"/>
    <dgm:cxn modelId="{5725BEA6-B1EF-4656-98F6-DC7D07D7AE6C}" type="presParOf" srcId="{FF68F0BE-5997-4DEF-BC67-B3F415CE17D8}" destId="{BE59E99B-0C97-453C-8A70-DF1A23FA3BC5}" srcOrd="0" destOrd="0" presId="urn:microsoft.com/office/officeart/2005/8/layout/hierarchy2"/>
    <dgm:cxn modelId="{4E485F22-4170-468B-840A-DB2A5A22F871}" type="presParOf" srcId="{BE59E99B-0C97-453C-8A70-DF1A23FA3BC5}" destId="{DEA9F2D7-BFAE-419E-88DF-EA740A8E4D1B}" srcOrd="0" destOrd="0" presId="urn:microsoft.com/office/officeart/2005/8/layout/hierarchy2"/>
    <dgm:cxn modelId="{FF28D6B2-46BE-4467-8405-8664A1F65A23}" type="presParOf" srcId="{BE59E99B-0C97-453C-8A70-DF1A23FA3BC5}" destId="{3A3DB24F-79C1-482B-9F68-B3C60F223863}" srcOrd="1" destOrd="0" presId="urn:microsoft.com/office/officeart/2005/8/layout/hierarchy2"/>
    <dgm:cxn modelId="{6C130488-C41B-430D-8D3F-6D689D176ED4}" type="presParOf" srcId="{3A3DB24F-79C1-482B-9F68-B3C60F223863}" destId="{C61A0B88-6688-41E1-ADEA-1C1019F8AF17}" srcOrd="0" destOrd="0" presId="urn:microsoft.com/office/officeart/2005/8/layout/hierarchy2"/>
    <dgm:cxn modelId="{18E7A05D-B69C-4499-8182-01779F345F96}" type="presParOf" srcId="{C61A0B88-6688-41E1-ADEA-1C1019F8AF17}" destId="{257BC522-16DE-4290-A938-27F9C85043A1}" srcOrd="0" destOrd="0" presId="urn:microsoft.com/office/officeart/2005/8/layout/hierarchy2"/>
    <dgm:cxn modelId="{32C76380-1E5C-425E-BA1D-33A62E8E9A76}" type="presParOf" srcId="{3A3DB24F-79C1-482B-9F68-B3C60F223863}" destId="{ED142292-4855-456E-B573-8C7602F52E70}" srcOrd="1" destOrd="0" presId="urn:microsoft.com/office/officeart/2005/8/layout/hierarchy2"/>
    <dgm:cxn modelId="{DB9CBBF5-9A52-47DE-9FD6-E00E5FC3A26D}" type="presParOf" srcId="{ED142292-4855-456E-B573-8C7602F52E70}" destId="{45234414-A7B4-4AF0-9115-98A7520D02DB}" srcOrd="0" destOrd="0" presId="urn:microsoft.com/office/officeart/2005/8/layout/hierarchy2"/>
    <dgm:cxn modelId="{53E7FC1A-7FD4-4999-AF9A-17AB2713A4A4}" type="presParOf" srcId="{ED142292-4855-456E-B573-8C7602F52E70}" destId="{00163783-3453-4873-BE76-BAD6F7E60BC2}" srcOrd="1" destOrd="0" presId="urn:microsoft.com/office/officeart/2005/8/layout/hierarchy2"/>
    <dgm:cxn modelId="{CABD105D-8BEB-4286-9B7D-F1873DC4D163}" type="presParOf" srcId="{3A3DB24F-79C1-482B-9F68-B3C60F223863}" destId="{989BB35A-886A-4128-B6A5-A9761255E155}" srcOrd="2" destOrd="0" presId="urn:microsoft.com/office/officeart/2005/8/layout/hierarchy2"/>
    <dgm:cxn modelId="{350FD9BA-F37F-4720-92DF-76F3C6572564}" type="presParOf" srcId="{989BB35A-886A-4128-B6A5-A9761255E155}" destId="{C75B296C-8455-4061-95F1-59E1849C4278}" srcOrd="0" destOrd="0" presId="urn:microsoft.com/office/officeart/2005/8/layout/hierarchy2"/>
    <dgm:cxn modelId="{FFC40DD1-2D8C-4829-8A40-6B086E3533C6}" type="presParOf" srcId="{3A3DB24F-79C1-482B-9F68-B3C60F223863}" destId="{B4C0A8F2-D1B8-4C58-A952-90A731D9D278}" srcOrd="3" destOrd="0" presId="urn:microsoft.com/office/officeart/2005/8/layout/hierarchy2"/>
    <dgm:cxn modelId="{B058A6E3-E875-467F-8CAF-B5F2401A7287}" type="presParOf" srcId="{B4C0A8F2-D1B8-4C58-A952-90A731D9D278}" destId="{48756542-EBDE-4C5C-8A39-837191A322C9}" srcOrd="0" destOrd="0" presId="urn:microsoft.com/office/officeart/2005/8/layout/hierarchy2"/>
    <dgm:cxn modelId="{9C8C9DBB-1579-44C2-81BF-B407AE35FB88}" type="presParOf" srcId="{B4C0A8F2-D1B8-4C58-A952-90A731D9D278}" destId="{DB9276A7-8DFD-4C47-9A98-48233B9C9EBD}" srcOrd="1" destOrd="0" presId="urn:microsoft.com/office/officeart/2005/8/layout/hierarchy2"/>
    <dgm:cxn modelId="{46001BFA-14E9-435C-A388-6EAB290BC2EF}" type="presParOf" srcId="{3A3DB24F-79C1-482B-9F68-B3C60F223863}" destId="{9F415C1A-FDEF-4D8D-9C3C-3BCCCE8F8B69}" srcOrd="4" destOrd="0" presId="urn:microsoft.com/office/officeart/2005/8/layout/hierarchy2"/>
    <dgm:cxn modelId="{FDBE6645-13E7-45B1-A912-59195D4CB12E}" type="presParOf" srcId="{9F415C1A-FDEF-4D8D-9C3C-3BCCCE8F8B69}" destId="{DBB5BE17-58C2-4FE7-875A-484A92DA8AC3}" srcOrd="0" destOrd="0" presId="urn:microsoft.com/office/officeart/2005/8/layout/hierarchy2"/>
    <dgm:cxn modelId="{28EC925E-1293-44D7-A171-469428450295}" type="presParOf" srcId="{3A3DB24F-79C1-482B-9F68-B3C60F223863}" destId="{81217518-B8F0-4DD8-B933-8C54ED2A0D27}" srcOrd="5" destOrd="0" presId="urn:microsoft.com/office/officeart/2005/8/layout/hierarchy2"/>
    <dgm:cxn modelId="{5B6A7BEE-BCB6-4B07-8FD3-5487320BD16B}" type="presParOf" srcId="{81217518-B8F0-4DD8-B933-8C54ED2A0D27}" destId="{AFD22564-6F19-4572-A737-F3E8312537F4}" srcOrd="0" destOrd="0" presId="urn:microsoft.com/office/officeart/2005/8/layout/hierarchy2"/>
    <dgm:cxn modelId="{063386D8-FDD0-4650-88A4-EDBF12E76E55}" type="presParOf" srcId="{81217518-B8F0-4DD8-B933-8C54ED2A0D27}" destId="{4228BBDD-167C-479E-B5FF-75145000B93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83A7B8-1421-4A42-9AF4-3B0390EB5874}" type="doc">
      <dgm:prSet loTypeId="urn:microsoft.com/office/officeart/2005/8/layout/radial4" loCatId="relationship" qsTypeId="urn:microsoft.com/office/officeart/2005/8/quickstyle/3d1" qsCatId="3D" csTypeId="urn:microsoft.com/office/officeart/2005/8/colors/colorful1#4" csCatId="colorful" phldr="1"/>
      <dgm:spPr/>
      <dgm:t>
        <a:bodyPr/>
        <a:lstStyle/>
        <a:p>
          <a:endParaRPr lang="es-SV"/>
        </a:p>
      </dgm:t>
    </dgm:pt>
    <dgm:pt modelId="{A463EF09-6108-4FEF-ACB9-BDA2D9AAF2A5}">
      <dgm:prSet phldrT="[Texto]" custT="1"/>
      <dgm:spPr/>
      <dgm:t>
        <a:bodyPr/>
        <a:lstStyle/>
        <a:p>
          <a:r>
            <a:rPr lang="es-SV" sz="2800" dirty="0" smtClean="0"/>
            <a:t>Inicio de la Investigación</a:t>
          </a:r>
        </a:p>
        <a:p>
          <a:r>
            <a:rPr lang="es-SV" sz="2800" dirty="0" smtClean="0"/>
            <a:t>Art. 260 </a:t>
          </a:r>
        </a:p>
        <a:p>
          <a:r>
            <a:rPr lang="es-SV" sz="2800" dirty="0" smtClean="0"/>
            <a:t>C.Pr.Pn.</a:t>
          </a:r>
          <a:endParaRPr lang="es-SV" sz="2800" dirty="0"/>
        </a:p>
      </dgm:t>
    </dgm:pt>
    <dgm:pt modelId="{9C45F96E-ED23-4B70-A25F-C2963C5EC098}" type="parTrans" cxnId="{610BF0FA-E407-4BF6-BC0E-AD72CA1FA96D}">
      <dgm:prSet/>
      <dgm:spPr/>
      <dgm:t>
        <a:bodyPr/>
        <a:lstStyle/>
        <a:p>
          <a:endParaRPr lang="es-SV"/>
        </a:p>
      </dgm:t>
    </dgm:pt>
    <dgm:pt modelId="{00EFEB16-0238-46B2-904F-C1759847C629}" type="sibTrans" cxnId="{610BF0FA-E407-4BF6-BC0E-AD72CA1FA96D}">
      <dgm:prSet/>
      <dgm:spPr/>
      <dgm:t>
        <a:bodyPr/>
        <a:lstStyle/>
        <a:p>
          <a:endParaRPr lang="es-SV"/>
        </a:p>
      </dgm:t>
    </dgm:pt>
    <dgm:pt modelId="{BFF3A9D1-64F9-4E4E-8BA2-87ABE503AD4B}">
      <dgm:prSet phldrT="[Texto]" custT="1"/>
      <dgm:spPr/>
      <dgm:t>
        <a:bodyPr/>
        <a:lstStyle/>
        <a:p>
          <a:r>
            <a:rPr lang="es-SV" sz="4000" dirty="0" smtClean="0"/>
            <a:t>Oficio</a:t>
          </a:r>
          <a:endParaRPr lang="es-SV" sz="4000" dirty="0"/>
        </a:p>
      </dgm:t>
    </dgm:pt>
    <dgm:pt modelId="{A1D5226B-6257-48BE-AAA3-FC3A2A7872D0}" type="parTrans" cxnId="{410A37DF-09BF-451D-9F12-A93430BC3284}">
      <dgm:prSet/>
      <dgm:spPr/>
      <dgm:t>
        <a:bodyPr/>
        <a:lstStyle/>
        <a:p>
          <a:endParaRPr lang="es-SV"/>
        </a:p>
      </dgm:t>
    </dgm:pt>
    <dgm:pt modelId="{596BB1C5-12E1-4339-95D6-9A7A849CBE14}" type="sibTrans" cxnId="{410A37DF-09BF-451D-9F12-A93430BC3284}">
      <dgm:prSet/>
      <dgm:spPr/>
      <dgm:t>
        <a:bodyPr/>
        <a:lstStyle/>
        <a:p>
          <a:endParaRPr lang="es-SV"/>
        </a:p>
      </dgm:t>
    </dgm:pt>
    <dgm:pt modelId="{3F65CB1C-5E25-439E-B69F-83188715B942}">
      <dgm:prSet phldrT="[Texto]" custT="1"/>
      <dgm:spPr/>
      <dgm:t>
        <a:bodyPr/>
        <a:lstStyle/>
        <a:p>
          <a:r>
            <a:rPr lang="es-SV" sz="4000" dirty="0" smtClean="0"/>
            <a:t>Denuncia</a:t>
          </a:r>
          <a:endParaRPr lang="es-SV" sz="4000" dirty="0"/>
        </a:p>
      </dgm:t>
    </dgm:pt>
    <dgm:pt modelId="{6E9D1345-6992-46AC-B0FD-2F0824712BA7}" type="parTrans" cxnId="{C1554103-4EFD-48C8-8145-21D7A8C8E429}">
      <dgm:prSet/>
      <dgm:spPr/>
      <dgm:t>
        <a:bodyPr/>
        <a:lstStyle/>
        <a:p>
          <a:endParaRPr lang="es-SV"/>
        </a:p>
      </dgm:t>
    </dgm:pt>
    <dgm:pt modelId="{F2367A62-46D6-49CC-AC1C-FF91E9A258AD}" type="sibTrans" cxnId="{C1554103-4EFD-48C8-8145-21D7A8C8E429}">
      <dgm:prSet/>
      <dgm:spPr/>
      <dgm:t>
        <a:bodyPr/>
        <a:lstStyle/>
        <a:p>
          <a:endParaRPr lang="es-SV"/>
        </a:p>
      </dgm:t>
    </dgm:pt>
    <dgm:pt modelId="{AB258A5B-F891-42FA-9D9D-F8FCFAC9B6C6}">
      <dgm:prSet phldrT="[Texto]" custT="1"/>
      <dgm:spPr/>
      <dgm:t>
        <a:bodyPr/>
        <a:lstStyle/>
        <a:p>
          <a:r>
            <a:rPr lang="es-SV" sz="4000" dirty="0" smtClean="0"/>
            <a:t>Querella</a:t>
          </a:r>
          <a:endParaRPr lang="es-SV" sz="4000" dirty="0"/>
        </a:p>
      </dgm:t>
    </dgm:pt>
    <dgm:pt modelId="{79A305C6-C1F1-4959-AC52-A2EC7460C99B}" type="parTrans" cxnId="{9D42A47B-5FC6-4E9C-ABC4-157783765303}">
      <dgm:prSet/>
      <dgm:spPr/>
      <dgm:t>
        <a:bodyPr/>
        <a:lstStyle/>
        <a:p>
          <a:endParaRPr lang="es-SV"/>
        </a:p>
      </dgm:t>
    </dgm:pt>
    <dgm:pt modelId="{8E12EFBA-B65B-4042-BC08-2EDC31D491E2}" type="sibTrans" cxnId="{9D42A47B-5FC6-4E9C-ABC4-157783765303}">
      <dgm:prSet/>
      <dgm:spPr/>
      <dgm:t>
        <a:bodyPr/>
        <a:lstStyle/>
        <a:p>
          <a:endParaRPr lang="es-SV"/>
        </a:p>
      </dgm:t>
    </dgm:pt>
    <dgm:pt modelId="{D151426B-A321-461C-90F1-148D0CFD83AD}">
      <dgm:prSet custT="1"/>
      <dgm:spPr/>
      <dgm:t>
        <a:bodyPr/>
        <a:lstStyle/>
        <a:p>
          <a:r>
            <a:rPr lang="es-SV" sz="4000" dirty="0" smtClean="0"/>
            <a:t>Aviso</a:t>
          </a:r>
          <a:endParaRPr lang="es-SV" sz="4000" dirty="0"/>
        </a:p>
      </dgm:t>
    </dgm:pt>
    <dgm:pt modelId="{E1B68A08-F351-4442-A061-AA16463E4315}" type="parTrans" cxnId="{AE66B582-8CA3-446A-9FED-0131F65892D0}">
      <dgm:prSet/>
      <dgm:spPr/>
      <dgm:t>
        <a:bodyPr/>
        <a:lstStyle/>
        <a:p>
          <a:endParaRPr lang="es-SV"/>
        </a:p>
      </dgm:t>
    </dgm:pt>
    <dgm:pt modelId="{C2F69BAC-C850-4A00-8198-C0F64236FF62}" type="sibTrans" cxnId="{AE66B582-8CA3-446A-9FED-0131F65892D0}">
      <dgm:prSet/>
      <dgm:spPr/>
      <dgm:t>
        <a:bodyPr/>
        <a:lstStyle/>
        <a:p>
          <a:endParaRPr lang="es-SV"/>
        </a:p>
      </dgm:t>
    </dgm:pt>
    <dgm:pt modelId="{DFF42298-37F6-40E1-879F-0DF9AACE14B7}" type="pres">
      <dgm:prSet presAssocID="{3F83A7B8-1421-4A42-9AF4-3B0390EB587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C7AA5A8D-466D-4D77-86D0-3CF6148C3EDC}" type="pres">
      <dgm:prSet presAssocID="{A463EF09-6108-4FEF-ACB9-BDA2D9AAF2A5}" presName="centerShape" presStyleLbl="node0" presStyleIdx="0" presStyleCnt="1" custScaleX="122172" custScaleY="139751"/>
      <dgm:spPr/>
      <dgm:t>
        <a:bodyPr/>
        <a:lstStyle/>
        <a:p>
          <a:endParaRPr lang="es-SV"/>
        </a:p>
      </dgm:t>
    </dgm:pt>
    <dgm:pt modelId="{E8050A93-BC61-48F8-8498-FAB147E7AFAF}" type="pres">
      <dgm:prSet presAssocID="{A1D5226B-6257-48BE-AAA3-FC3A2A7872D0}" presName="parTrans" presStyleLbl="bgSibTrans2D1" presStyleIdx="0" presStyleCnt="4"/>
      <dgm:spPr/>
      <dgm:t>
        <a:bodyPr/>
        <a:lstStyle/>
        <a:p>
          <a:endParaRPr lang="es-SV"/>
        </a:p>
      </dgm:t>
    </dgm:pt>
    <dgm:pt modelId="{A7ECF291-5B06-4F79-803C-720B67F35728}" type="pres">
      <dgm:prSet presAssocID="{BFF3A9D1-64F9-4E4E-8BA2-87ABE503AD4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145E394-76E4-4C28-9177-06ABAF69E65B}" type="pres">
      <dgm:prSet presAssocID="{6E9D1345-6992-46AC-B0FD-2F0824712BA7}" presName="parTrans" presStyleLbl="bgSibTrans2D1" presStyleIdx="1" presStyleCnt="4"/>
      <dgm:spPr/>
      <dgm:t>
        <a:bodyPr/>
        <a:lstStyle/>
        <a:p>
          <a:endParaRPr lang="es-SV"/>
        </a:p>
      </dgm:t>
    </dgm:pt>
    <dgm:pt modelId="{8011C64E-65C3-45F5-A249-6C368DBBA8CB}" type="pres">
      <dgm:prSet presAssocID="{3F65CB1C-5E25-439E-B69F-83188715B942}" presName="node" presStyleLbl="node1" presStyleIdx="1" presStyleCnt="4" custScaleX="116806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9CCED02-688E-43D8-95F7-2C86A83151C2}" type="pres">
      <dgm:prSet presAssocID="{79A305C6-C1F1-4959-AC52-A2EC7460C99B}" presName="parTrans" presStyleLbl="bgSibTrans2D1" presStyleIdx="2" presStyleCnt="4"/>
      <dgm:spPr/>
      <dgm:t>
        <a:bodyPr/>
        <a:lstStyle/>
        <a:p>
          <a:endParaRPr lang="es-SV"/>
        </a:p>
      </dgm:t>
    </dgm:pt>
    <dgm:pt modelId="{C8048A33-F6B8-4B97-9B24-009E9C25B151}" type="pres">
      <dgm:prSet presAssocID="{AB258A5B-F891-42FA-9D9D-F8FCFAC9B6C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3D3E1C8-684D-4F4B-8E39-AEEFF96FD656}" type="pres">
      <dgm:prSet presAssocID="{E1B68A08-F351-4442-A061-AA16463E4315}" presName="parTrans" presStyleLbl="bgSibTrans2D1" presStyleIdx="3" presStyleCnt="4"/>
      <dgm:spPr/>
      <dgm:t>
        <a:bodyPr/>
        <a:lstStyle/>
        <a:p>
          <a:endParaRPr lang="es-SV"/>
        </a:p>
      </dgm:t>
    </dgm:pt>
    <dgm:pt modelId="{7F121366-892B-4F56-A63E-78D18FD841C2}" type="pres">
      <dgm:prSet presAssocID="{D151426B-A321-461C-90F1-148D0CFD83A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221F3A32-4516-4B5C-9693-B72139CFEA28}" type="presOf" srcId="{3F65CB1C-5E25-439E-B69F-83188715B942}" destId="{8011C64E-65C3-45F5-A249-6C368DBBA8CB}" srcOrd="0" destOrd="0" presId="urn:microsoft.com/office/officeart/2005/8/layout/radial4"/>
    <dgm:cxn modelId="{C1554103-4EFD-48C8-8145-21D7A8C8E429}" srcId="{A463EF09-6108-4FEF-ACB9-BDA2D9AAF2A5}" destId="{3F65CB1C-5E25-439E-B69F-83188715B942}" srcOrd="1" destOrd="0" parTransId="{6E9D1345-6992-46AC-B0FD-2F0824712BA7}" sibTransId="{F2367A62-46D6-49CC-AC1C-FF91E9A258AD}"/>
    <dgm:cxn modelId="{9D42A47B-5FC6-4E9C-ABC4-157783765303}" srcId="{A463EF09-6108-4FEF-ACB9-BDA2D9AAF2A5}" destId="{AB258A5B-F891-42FA-9D9D-F8FCFAC9B6C6}" srcOrd="2" destOrd="0" parTransId="{79A305C6-C1F1-4959-AC52-A2EC7460C99B}" sibTransId="{8E12EFBA-B65B-4042-BC08-2EDC31D491E2}"/>
    <dgm:cxn modelId="{F5043A06-426E-47BD-8557-888C67EA98CC}" type="presOf" srcId="{AB258A5B-F891-42FA-9D9D-F8FCFAC9B6C6}" destId="{C8048A33-F6B8-4B97-9B24-009E9C25B151}" srcOrd="0" destOrd="0" presId="urn:microsoft.com/office/officeart/2005/8/layout/radial4"/>
    <dgm:cxn modelId="{EA3D2B5F-3D93-4916-8F51-2F337C22A923}" type="presOf" srcId="{A1D5226B-6257-48BE-AAA3-FC3A2A7872D0}" destId="{E8050A93-BC61-48F8-8498-FAB147E7AFAF}" srcOrd="0" destOrd="0" presId="urn:microsoft.com/office/officeart/2005/8/layout/radial4"/>
    <dgm:cxn modelId="{4661A17B-AF7E-4499-A995-6AEE1B974F9A}" type="presOf" srcId="{79A305C6-C1F1-4959-AC52-A2EC7460C99B}" destId="{C9CCED02-688E-43D8-95F7-2C86A83151C2}" srcOrd="0" destOrd="0" presId="urn:microsoft.com/office/officeart/2005/8/layout/radial4"/>
    <dgm:cxn modelId="{17D354D4-125B-43B4-B332-71C8D1391D55}" type="presOf" srcId="{6E9D1345-6992-46AC-B0FD-2F0824712BA7}" destId="{A145E394-76E4-4C28-9177-06ABAF69E65B}" srcOrd="0" destOrd="0" presId="urn:microsoft.com/office/officeart/2005/8/layout/radial4"/>
    <dgm:cxn modelId="{410A37DF-09BF-451D-9F12-A93430BC3284}" srcId="{A463EF09-6108-4FEF-ACB9-BDA2D9AAF2A5}" destId="{BFF3A9D1-64F9-4E4E-8BA2-87ABE503AD4B}" srcOrd="0" destOrd="0" parTransId="{A1D5226B-6257-48BE-AAA3-FC3A2A7872D0}" sibTransId="{596BB1C5-12E1-4339-95D6-9A7A849CBE14}"/>
    <dgm:cxn modelId="{ED5C05E4-249D-4740-BFC7-D04E807B3553}" type="presOf" srcId="{3F83A7B8-1421-4A42-9AF4-3B0390EB5874}" destId="{DFF42298-37F6-40E1-879F-0DF9AACE14B7}" srcOrd="0" destOrd="0" presId="urn:microsoft.com/office/officeart/2005/8/layout/radial4"/>
    <dgm:cxn modelId="{EAFE3656-366C-405B-A4BD-AE116331C04E}" type="presOf" srcId="{A463EF09-6108-4FEF-ACB9-BDA2D9AAF2A5}" destId="{C7AA5A8D-466D-4D77-86D0-3CF6148C3EDC}" srcOrd="0" destOrd="0" presId="urn:microsoft.com/office/officeart/2005/8/layout/radial4"/>
    <dgm:cxn modelId="{610BF0FA-E407-4BF6-BC0E-AD72CA1FA96D}" srcId="{3F83A7B8-1421-4A42-9AF4-3B0390EB5874}" destId="{A463EF09-6108-4FEF-ACB9-BDA2D9AAF2A5}" srcOrd="0" destOrd="0" parTransId="{9C45F96E-ED23-4B70-A25F-C2963C5EC098}" sibTransId="{00EFEB16-0238-46B2-904F-C1759847C629}"/>
    <dgm:cxn modelId="{AE66B582-8CA3-446A-9FED-0131F65892D0}" srcId="{A463EF09-6108-4FEF-ACB9-BDA2D9AAF2A5}" destId="{D151426B-A321-461C-90F1-148D0CFD83AD}" srcOrd="3" destOrd="0" parTransId="{E1B68A08-F351-4442-A061-AA16463E4315}" sibTransId="{C2F69BAC-C850-4A00-8198-C0F64236FF62}"/>
    <dgm:cxn modelId="{379D721C-F1A2-40FA-AC96-F81136831E48}" type="presOf" srcId="{D151426B-A321-461C-90F1-148D0CFD83AD}" destId="{7F121366-892B-4F56-A63E-78D18FD841C2}" srcOrd="0" destOrd="0" presId="urn:microsoft.com/office/officeart/2005/8/layout/radial4"/>
    <dgm:cxn modelId="{23577DB2-DE32-4CEF-B03C-EC8427F58342}" type="presOf" srcId="{BFF3A9D1-64F9-4E4E-8BA2-87ABE503AD4B}" destId="{A7ECF291-5B06-4F79-803C-720B67F35728}" srcOrd="0" destOrd="0" presId="urn:microsoft.com/office/officeart/2005/8/layout/radial4"/>
    <dgm:cxn modelId="{584253AD-B430-4179-A111-6AE8ACFDDA55}" type="presOf" srcId="{E1B68A08-F351-4442-A061-AA16463E4315}" destId="{D3D3E1C8-684D-4F4B-8E39-AEEFF96FD656}" srcOrd="0" destOrd="0" presId="urn:microsoft.com/office/officeart/2005/8/layout/radial4"/>
    <dgm:cxn modelId="{958D9E30-7178-47B4-8366-533E9CFC16EB}" type="presParOf" srcId="{DFF42298-37F6-40E1-879F-0DF9AACE14B7}" destId="{C7AA5A8D-466D-4D77-86D0-3CF6148C3EDC}" srcOrd="0" destOrd="0" presId="urn:microsoft.com/office/officeart/2005/8/layout/radial4"/>
    <dgm:cxn modelId="{8C54DA4F-A6FC-46F6-8D80-01DCC89D87B8}" type="presParOf" srcId="{DFF42298-37F6-40E1-879F-0DF9AACE14B7}" destId="{E8050A93-BC61-48F8-8498-FAB147E7AFAF}" srcOrd="1" destOrd="0" presId="urn:microsoft.com/office/officeart/2005/8/layout/radial4"/>
    <dgm:cxn modelId="{42632C75-53B5-490D-BABB-AF4A27CEE762}" type="presParOf" srcId="{DFF42298-37F6-40E1-879F-0DF9AACE14B7}" destId="{A7ECF291-5B06-4F79-803C-720B67F35728}" srcOrd="2" destOrd="0" presId="urn:microsoft.com/office/officeart/2005/8/layout/radial4"/>
    <dgm:cxn modelId="{C2017ECD-594D-4841-A21F-2922872205FA}" type="presParOf" srcId="{DFF42298-37F6-40E1-879F-0DF9AACE14B7}" destId="{A145E394-76E4-4C28-9177-06ABAF69E65B}" srcOrd="3" destOrd="0" presId="urn:microsoft.com/office/officeart/2005/8/layout/radial4"/>
    <dgm:cxn modelId="{794FF791-D6AE-4CEF-AD87-8C475841DD92}" type="presParOf" srcId="{DFF42298-37F6-40E1-879F-0DF9AACE14B7}" destId="{8011C64E-65C3-45F5-A249-6C368DBBA8CB}" srcOrd="4" destOrd="0" presId="urn:microsoft.com/office/officeart/2005/8/layout/radial4"/>
    <dgm:cxn modelId="{F851372E-B798-4C9E-AB6A-965589D9E942}" type="presParOf" srcId="{DFF42298-37F6-40E1-879F-0DF9AACE14B7}" destId="{C9CCED02-688E-43D8-95F7-2C86A83151C2}" srcOrd="5" destOrd="0" presId="urn:microsoft.com/office/officeart/2005/8/layout/radial4"/>
    <dgm:cxn modelId="{BC5FBFE0-A3E7-4B05-817F-92850C9E8D31}" type="presParOf" srcId="{DFF42298-37F6-40E1-879F-0DF9AACE14B7}" destId="{C8048A33-F6B8-4B97-9B24-009E9C25B151}" srcOrd="6" destOrd="0" presId="urn:microsoft.com/office/officeart/2005/8/layout/radial4"/>
    <dgm:cxn modelId="{00064534-2E3D-4EA5-948B-E37C63FA7D9C}" type="presParOf" srcId="{DFF42298-37F6-40E1-879F-0DF9AACE14B7}" destId="{D3D3E1C8-684D-4F4B-8E39-AEEFF96FD656}" srcOrd="7" destOrd="0" presId="urn:microsoft.com/office/officeart/2005/8/layout/radial4"/>
    <dgm:cxn modelId="{EE7E8DFF-0F9A-440C-8A88-6BA8E89B8DE2}" type="presParOf" srcId="{DFF42298-37F6-40E1-879F-0DF9AACE14B7}" destId="{7F121366-892B-4F56-A63E-78D18FD841C2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E4B318-89A4-45FC-AFDB-F2762B014448}" type="doc">
      <dgm:prSet loTypeId="urn:microsoft.com/office/officeart/2005/8/layout/list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SV"/>
        </a:p>
      </dgm:t>
    </dgm:pt>
    <dgm:pt modelId="{E221F22B-17CA-4D12-BD4F-5286AB69A089}">
      <dgm:prSet phldrT="[Texto]" custT="1"/>
      <dgm:spPr/>
      <dgm:t>
        <a:bodyPr/>
        <a:lstStyle/>
        <a:p>
          <a:r>
            <a:rPr lang="es-SV" sz="3400" dirty="0" smtClean="0">
              <a:latin typeface="Arial" panose="020B0604020202020204" pitchFamily="34" charset="0"/>
              <a:cs typeface="Arial" panose="020B0604020202020204" pitchFamily="34" charset="0"/>
            </a:rPr>
            <a:t>Proceso Ordinario, </a:t>
          </a:r>
          <a:r>
            <a:rPr lang="es-SV" sz="2400" dirty="0" smtClean="0">
              <a:latin typeface="Arial" panose="020B0604020202020204" pitchFamily="34" charset="0"/>
              <a:cs typeface="Arial" panose="020B0604020202020204" pitchFamily="34" charset="0"/>
            </a:rPr>
            <a:t>Arts. 297 C.Pr.Pn</a:t>
          </a:r>
          <a:r>
            <a:rPr lang="es-SV" sz="20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es-SV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8EE8E4-50D5-4A6C-A937-F76DBE776142}" type="parTrans" cxnId="{1CB98FED-1994-496C-AD2D-3DBFAB568015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A59F1B-3FDA-42C0-9BCE-B0EB4C31B562}" type="sibTrans" cxnId="{1CB98FED-1994-496C-AD2D-3DBFAB568015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A66511-FFA6-48CC-8684-8912617E9185}">
      <dgm:prSet phldrT="[Texto]" custT="1"/>
      <dgm:spPr/>
      <dgm:t>
        <a:bodyPr/>
        <a:lstStyle/>
        <a:p>
          <a:r>
            <a:rPr lang="es-SV" sz="3200" dirty="0" smtClean="0">
              <a:latin typeface="Arial" panose="020B0604020202020204" pitchFamily="34" charset="0"/>
              <a:cs typeface="Arial" panose="020B0604020202020204" pitchFamily="34" charset="0"/>
            </a:rPr>
            <a:t>Proceso Sumario</a:t>
          </a:r>
          <a:r>
            <a:rPr lang="es-SV" sz="34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s-SV" sz="2400" dirty="0" smtClean="0">
              <a:latin typeface="Arial" panose="020B0604020202020204" pitchFamily="34" charset="0"/>
              <a:cs typeface="Arial" panose="020B0604020202020204" pitchFamily="34" charset="0"/>
            </a:rPr>
            <a:t>Arts. 445 al 451 C.Pr.Pn.</a:t>
          </a:r>
        </a:p>
      </dgm:t>
    </dgm:pt>
    <dgm:pt modelId="{6D9AF0A5-6CF3-43A0-B31E-A4DE2F0044BC}" type="parTrans" cxnId="{45CB2C18-7549-4DAC-99FA-9706708417F5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1F6497-DEF7-4DA0-8370-5F4C2C967FB2}" type="sibTrans" cxnId="{45CB2C18-7549-4DAC-99FA-9706708417F5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7C90E8-F3BE-4A09-BB7D-A830D8AFDEFD}">
      <dgm:prSet phldrT="[Texto]" custT="1"/>
      <dgm:spPr/>
      <dgm:t>
        <a:bodyPr/>
        <a:lstStyle/>
        <a:p>
          <a:r>
            <a:rPr lang="es-SV" sz="3200" dirty="0" smtClean="0">
              <a:latin typeface="Arial" panose="020B0604020202020204" pitchFamily="34" charset="0"/>
              <a:cs typeface="Arial" panose="020B0604020202020204" pitchFamily="34" charset="0"/>
            </a:rPr>
            <a:t>Proceso Abreviado</a:t>
          </a:r>
          <a:r>
            <a:rPr lang="es-SV" sz="28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s-SV" sz="2400" dirty="0" smtClean="0">
              <a:latin typeface="Arial" panose="020B0604020202020204" pitchFamily="34" charset="0"/>
              <a:cs typeface="Arial" panose="020B0604020202020204" pitchFamily="34" charset="0"/>
            </a:rPr>
            <a:t>Art. 417 y 418 C.Pr.Pn.</a:t>
          </a:r>
          <a:endParaRPr lang="es-SV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A17B0A-7FF7-41C3-96EF-084B5E37B736}" type="parTrans" cxnId="{DFB9C938-3075-4FEB-8E5A-C92ED9B9D779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78281B-EC28-41FB-8266-F51157C41B3A}" type="sibTrans" cxnId="{DFB9C938-3075-4FEB-8E5A-C92ED9B9D779}">
      <dgm:prSet/>
      <dgm:spPr/>
      <dgm:t>
        <a:bodyPr/>
        <a:lstStyle/>
        <a:p>
          <a:endParaRPr lang="es-SV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86AA0F-7373-47F5-91E3-4F1FB4E50CF6}" type="pres">
      <dgm:prSet presAssocID="{41E4B318-89A4-45FC-AFDB-F2762B01444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F7AC05C4-ACAA-42A6-A170-8B5A14FF0EA7}" type="pres">
      <dgm:prSet presAssocID="{E221F22B-17CA-4D12-BD4F-5286AB69A089}" presName="parentLin" presStyleCnt="0"/>
      <dgm:spPr/>
    </dgm:pt>
    <dgm:pt modelId="{D2FA10DB-67F2-4A57-BC55-0190ACFDA819}" type="pres">
      <dgm:prSet presAssocID="{E221F22B-17CA-4D12-BD4F-5286AB69A089}" presName="parentLeftMargin" presStyleLbl="node1" presStyleIdx="0" presStyleCnt="3"/>
      <dgm:spPr/>
      <dgm:t>
        <a:bodyPr/>
        <a:lstStyle/>
        <a:p>
          <a:endParaRPr lang="es-SV"/>
        </a:p>
      </dgm:t>
    </dgm:pt>
    <dgm:pt modelId="{7271457B-F15D-4577-8821-70B8610F58C8}" type="pres">
      <dgm:prSet presAssocID="{E221F22B-17CA-4D12-BD4F-5286AB69A089}" presName="parentText" presStyleLbl="node1" presStyleIdx="0" presStyleCnt="3" custScaleX="127282" custScaleY="113813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9E3EFA71-C45D-4942-89BE-B58837A4FF1E}" type="pres">
      <dgm:prSet presAssocID="{E221F22B-17CA-4D12-BD4F-5286AB69A089}" presName="negativeSpace" presStyleCnt="0"/>
      <dgm:spPr/>
    </dgm:pt>
    <dgm:pt modelId="{951739B6-7D7C-4EFF-80B3-ACFBE2B98851}" type="pres">
      <dgm:prSet presAssocID="{E221F22B-17CA-4D12-BD4F-5286AB69A089}" presName="childText" presStyleLbl="conFgAcc1" presStyleIdx="0" presStyleCnt="3">
        <dgm:presLayoutVars>
          <dgm:bulletEnabled val="1"/>
        </dgm:presLayoutVars>
      </dgm:prSet>
      <dgm:spPr/>
    </dgm:pt>
    <dgm:pt modelId="{C788165E-F135-4545-AB52-CAF8570FDCF0}" type="pres">
      <dgm:prSet presAssocID="{CDA59F1B-3FDA-42C0-9BCE-B0EB4C31B562}" presName="spaceBetweenRectangles" presStyleCnt="0"/>
      <dgm:spPr/>
    </dgm:pt>
    <dgm:pt modelId="{1BFC626D-1021-422E-A5CB-C25FC98D658B}" type="pres">
      <dgm:prSet presAssocID="{BCA66511-FFA6-48CC-8684-8912617E9185}" presName="parentLin" presStyleCnt="0"/>
      <dgm:spPr/>
    </dgm:pt>
    <dgm:pt modelId="{06804477-DE96-4E28-B1CE-C0E55E62B2B0}" type="pres">
      <dgm:prSet presAssocID="{BCA66511-FFA6-48CC-8684-8912617E9185}" presName="parentLeftMargin" presStyleLbl="node1" presStyleIdx="0" presStyleCnt="3"/>
      <dgm:spPr/>
      <dgm:t>
        <a:bodyPr/>
        <a:lstStyle/>
        <a:p>
          <a:endParaRPr lang="es-SV"/>
        </a:p>
      </dgm:t>
    </dgm:pt>
    <dgm:pt modelId="{751E52FA-819E-47F2-BB18-6286A1572A39}" type="pres">
      <dgm:prSet presAssocID="{BCA66511-FFA6-48CC-8684-8912617E9185}" presName="parentText" presStyleLbl="node1" presStyleIdx="1" presStyleCnt="3" custScaleX="127778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E113448-13B7-4DE7-A51B-AE0911B218A0}" type="pres">
      <dgm:prSet presAssocID="{BCA66511-FFA6-48CC-8684-8912617E9185}" presName="negativeSpace" presStyleCnt="0"/>
      <dgm:spPr/>
    </dgm:pt>
    <dgm:pt modelId="{7F7F1BB9-FB02-45CB-894B-ABEF4AE94B04}" type="pres">
      <dgm:prSet presAssocID="{BCA66511-FFA6-48CC-8684-8912617E9185}" presName="childText" presStyleLbl="conFgAcc1" presStyleIdx="1" presStyleCnt="3">
        <dgm:presLayoutVars>
          <dgm:bulletEnabled val="1"/>
        </dgm:presLayoutVars>
      </dgm:prSet>
      <dgm:spPr/>
    </dgm:pt>
    <dgm:pt modelId="{8678ADAE-B61A-4B9B-90A7-2580688FC698}" type="pres">
      <dgm:prSet presAssocID="{CB1F6497-DEF7-4DA0-8370-5F4C2C967FB2}" presName="spaceBetweenRectangles" presStyleCnt="0"/>
      <dgm:spPr/>
    </dgm:pt>
    <dgm:pt modelId="{155FD898-6946-4986-923B-1096C0AA1374}" type="pres">
      <dgm:prSet presAssocID="{C47C90E8-F3BE-4A09-BB7D-A830D8AFDEFD}" presName="parentLin" presStyleCnt="0"/>
      <dgm:spPr/>
    </dgm:pt>
    <dgm:pt modelId="{E836445C-F8AF-44BC-8780-EBDFE678B72E}" type="pres">
      <dgm:prSet presAssocID="{C47C90E8-F3BE-4A09-BB7D-A830D8AFDEFD}" presName="parentLeftMargin" presStyleLbl="node1" presStyleIdx="1" presStyleCnt="3"/>
      <dgm:spPr/>
      <dgm:t>
        <a:bodyPr/>
        <a:lstStyle/>
        <a:p>
          <a:endParaRPr lang="es-SV"/>
        </a:p>
      </dgm:t>
    </dgm:pt>
    <dgm:pt modelId="{A3FC4368-68D1-44ED-8289-93AB8C001C8D}" type="pres">
      <dgm:prSet presAssocID="{C47C90E8-F3BE-4A09-BB7D-A830D8AFDEFD}" presName="parentText" presStyleLbl="node1" presStyleIdx="2" presStyleCnt="3" custScaleX="127282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C86C486-A5DD-4977-975E-E379B05A60D4}" type="pres">
      <dgm:prSet presAssocID="{C47C90E8-F3BE-4A09-BB7D-A830D8AFDEFD}" presName="negativeSpace" presStyleCnt="0"/>
      <dgm:spPr/>
    </dgm:pt>
    <dgm:pt modelId="{BA8E4BAF-05B6-40A9-B8DA-48273A11C280}" type="pres">
      <dgm:prSet presAssocID="{C47C90E8-F3BE-4A09-BB7D-A830D8AFDEF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F243E4-8469-456A-8CE8-CF1FA11AB244}" type="presOf" srcId="{C47C90E8-F3BE-4A09-BB7D-A830D8AFDEFD}" destId="{A3FC4368-68D1-44ED-8289-93AB8C001C8D}" srcOrd="1" destOrd="0" presId="urn:microsoft.com/office/officeart/2005/8/layout/list1"/>
    <dgm:cxn modelId="{C90B4E94-0960-4A0A-BFAD-2A1F4D9F6C2B}" type="presOf" srcId="{E221F22B-17CA-4D12-BD4F-5286AB69A089}" destId="{7271457B-F15D-4577-8821-70B8610F58C8}" srcOrd="1" destOrd="0" presId="urn:microsoft.com/office/officeart/2005/8/layout/list1"/>
    <dgm:cxn modelId="{CF51F1C8-44CE-4EED-BD9E-6B200C4B6C7E}" type="presOf" srcId="{BCA66511-FFA6-48CC-8684-8912617E9185}" destId="{06804477-DE96-4E28-B1CE-C0E55E62B2B0}" srcOrd="0" destOrd="0" presId="urn:microsoft.com/office/officeart/2005/8/layout/list1"/>
    <dgm:cxn modelId="{45CB2C18-7549-4DAC-99FA-9706708417F5}" srcId="{41E4B318-89A4-45FC-AFDB-F2762B014448}" destId="{BCA66511-FFA6-48CC-8684-8912617E9185}" srcOrd="1" destOrd="0" parTransId="{6D9AF0A5-6CF3-43A0-B31E-A4DE2F0044BC}" sibTransId="{CB1F6497-DEF7-4DA0-8370-5F4C2C967FB2}"/>
    <dgm:cxn modelId="{93ACFDF7-4B25-4D3F-A6B9-71AA5445E679}" type="presOf" srcId="{BCA66511-FFA6-48CC-8684-8912617E9185}" destId="{751E52FA-819E-47F2-BB18-6286A1572A39}" srcOrd="1" destOrd="0" presId="urn:microsoft.com/office/officeart/2005/8/layout/list1"/>
    <dgm:cxn modelId="{F9CB6D08-D0C8-449F-AAB2-62E96A8C402E}" type="presOf" srcId="{E221F22B-17CA-4D12-BD4F-5286AB69A089}" destId="{D2FA10DB-67F2-4A57-BC55-0190ACFDA819}" srcOrd="0" destOrd="0" presId="urn:microsoft.com/office/officeart/2005/8/layout/list1"/>
    <dgm:cxn modelId="{DFB9C938-3075-4FEB-8E5A-C92ED9B9D779}" srcId="{41E4B318-89A4-45FC-AFDB-F2762B014448}" destId="{C47C90E8-F3BE-4A09-BB7D-A830D8AFDEFD}" srcOrd="2" destOrd="0" parTransId="{9EA17B0A-7FF7-41C3-96EF-084B5E37B736}" sibTransId="{4178281B-EC28-41FB-8266-F51157C41B3A}"/>
    <dgm:cxn modelId="{1CB98FED-1994-496C-AD2D-3DBFAB568015}" srcId="{41E4B318-89A4-45FC-AFDB-F2762B014448}" destId="{E221F22B-17CA-4D12-BD4F-5286AB69A089}" srcOrd="0" destOrd="0" parTransId="{E28EE8E4-50D5-4A6C-A937-F76DBE776142}" sibTransId="{CDA59F1B-3FDA-42C0-9BCE-B0EB4C31B562}"/>
    <dgm:cxn modelId="{240D4AFA-FA2A-40CB-925B-CDCD4A717D18}" type="presOf" srcId="{41E4B318-89A4-45FC-AFDB-F2762B014448}" destId="{F686AA0F-7373-47F5-91E3-4F1FB4E50CF6}" srcOrd="0" destOrd="0" presId="urn:microsoft.com/office/officeart/2005/8/layout/list1"/>
    <dgm:cxn modelId="{5D97E072-5C43-4CEF-848B-0311EE595D44}" type="presOf" srcId="{C47C90E8-F3BE-4A09-BB7D-A830D8AFDEFD}" destId="{E836445C-F8AF-44BC-8780-EBDFE678B72E}" srcOrd="0" destOrd="0" presId="urn:microsoft.com/office/officeart/2005/8/layout/list1"/>
    <dgm:cxn modelId="{9508B76B-AC8B-4F78-9195-32EB0869C16C}" type="presParOf" srcId="{F686AA0F-7373-47F5-91E3-4F1FB4E50CF6}" destId="{F7AC05C4-ACAA-42A6-A170-8B5A14FF0EA7}" srcOrd="0" destOrd="0" presId="urn:microsoft.com/office/officeart/2005/8/layout/list1"/>
    <dgm:cxn modelId="{B247D37E-F657-4791-A706-CDF7DE20356C}" type="presParOf" srcId="{F7AC05C4-ACAA-42A6-A170-8B5A14FF0EA7}" destId="{D2FA10DB-67F2-4A57-BC55-0190ACFDA819}" srcOrd="0" destOrd="0" presId="urn:microsoft.com/office/officeart/2005/8/layout/list1"/>
    <dgm:cxn modelId="{711A6EF8-9E7D-45F2-BAE3-2AA828175D32}" type="presParOf" srcId="{F7AC05C4-ACAA-42A6-A170-8B5A14FF0EA7}" destId="{7271457B-F15D-4577-8821-70B8610F58C8}" srcOrd="1" destOrd="0" presId="urn:microsoft.com/office/officeart/2005/8/layout/list1"/>
    <dgm:cxn modelId="{B2680DBC-FF40-462C-81EA-D320FB94B129}" type="presParOf" srcId="{F686AA0F-7373-47F5-91E3-4F1FB4E50CF6}" destId="{9E3EFA71-C45D-4942-89BE-B58837A4FF1E}" srcOrd="1" destOrd="0" presId="urn:microsoft.com/office/officeart/2005/8/layout/list1"/>
    <dgm:cxn modelId="{62B315B5-F213-4384-94EC-01D5C3C1261E}" type="presParOf" srcId="{F686AA0F-7373-47F5-91E3-4F1FB4E50CF6}" destId="{951739B6-7D7C-4EFF-80B3-ACFBE2B98851}" srcOrd="2" destOrd="0" presId="urn:microsoft.com/office/officeart/2005/8/layout/list1"/>
    <dgm:cxn modelId="{478BC54B-9332-4C26-B018-2FF7EA73CDD9}" type="presParOf" srcId="{F686AA0F-7373-47F5-91E3-4F1FB4E50CF6}" destId="{C788165E-F135-4545-AB52-CAF8570FDCF0}" srcOrd="3" destOrd="0" presId="urn:microsoft.com/office/officeart/2005/8/layout/list1"/>
    <dgm:cxn modelId="{2695B985-12D3-423E-BC2D-FC9A129273D4}" type="presParOf" srcId="{F686AA0F-7373-47F5-91E3-4F1FB4E50CF6}" destId="{1BFC626D-1021-422E-A5CB-C25FC98D658B}" srcOrd="4" destOrd="0" presId="urn:microsoft.com/office/officeart/2005/8/layout/list1"/>
    <dgm:cxn modelId="{7436CAB0-FAD4-4A44-8459-25C60F4AB217}" type="presParOf" srcId="{1BFC626D-1021-422E-A5CB-C25FC98D658B}" destId="{06804477-DE96-4E28-B1CE-C0E55E62B2B0}" srcOrd="0" destOrd="0" presId="urn:microsoft.com/office/officeart/2005/8/layout/list1"/>
    <dgm:cxn modelId="{B4C53BE7-1FA5-42E6-91B0-D6A7AFD2405B}" type="presParOf" srcId="{1BFC626D-1021-422E-A5CB-C25FC98D658B}" destId="{751E52FA-819E-47F2-BB18-6286A1572A39}" srcOrd="1" destOrd="0" presId="urn:microsoft.com/office/officeart/2005/8/layout/list1"/>
    <dgm:cxn modelId="{BDC2AD40-BF73-4ADC-9C5D-7D6BDAA37987}" type="presParOf" srcId="{F686AA0F-7373-47F5-91E3-4F1FB4E50CF6}" destId="{2E113448-13B7-4DE7-A51B-AE0911B218A0}" srcOrd="5" destOrd="0" presId="urn:microsoft.com/office/officeart/2005/8/layout/list1"/>
    <dgm:cxn modelId="{95226206-3235-4F2C-A96F-97E158818CE1}" type="presParOf" srcId="{F686AA0F-7373-47F5-91E3-4F1FB4E50CF6}" destId="{7F7F1BB9-FB02-45CB-894B-ABEF4AE94B04}" srcOrd="6" destOrd="0" presId="urn:microsoft.com/office/officeart/2005/8/layout/list1"/>
    <dgm:cxn modelId="{887F27F0-1148-4324-BF65-9EF3F1A422F8}" type="presParOf" srcId="{F686AA0F-7373-47F5-91E3-4F1FB4E50CF6}" destId="{8678ADAE-B61A-4B9B-90A7-2580688FC698}" srcOrd="7" destOrd="0" presId="urn:microsoft.com/office/officeart/2005/8/layout/list1"/>
    <dgm:cxn modelId="{2798B93B-94EA-4C88-B8DF-5368805DBC76}" type="presParOf" srcId="{F686AA0F-7373-47F5-91E3-4F1FB4E50CF6}" destId="{155FD898-6946-4986-923B-1096C0AA1374}" srcOrd="8" destOrd="0" presId="urn:microsoft.com/office/officeart/2005/8/layout/list1"/>
    <dgm:cxn modelId="{DE506529-A57A-47B8-A750-4A18518E7D81}" type="presParOf" srcId="{155FD898-6946-4986-923B-1096C0AA1374}" destId="{E836445C-F8AF-44BC-8780-EBDFE678B72E}" srcOrd="0" destOrd="0" presId="urn:microsoft.com/office/officeart/2005/8/layout/list1"/>
    <dgm:cxn modelId="{FA50CED7-C421-4616-9F4E-FD49574547AE}" type="presParOf" srcId="{155FD898-6946-4986-923B-1096C0AA1374}" destId="{A3FC4368-68D1-44ED-8289-93AB8C001C8D}" srcOrd="1" destOrd="0" presId="urn:microsoft.com/office/officeart/2005/8/layout/list1"/>
    <dgm:cxn modelId="{4F02F54C-AF92-458F-81AD-2263978D3DE5}" type="presParOf" srcId="{F686AA0F-7373-47F5-91E3-4F1FB4E50CF6}" destId="{EC86C486-A5DD-4977-975E-E379B05A60D4}" srcOrd="9" destOrd="0" presId="urn:microsoft.com/office/officeart/2005/8/layout/list1"/>
    <dgm:cxn modelId="{4972AFD2-615B-4EFC-918E-5535F99C2672}" type="presParOf" srcId="{F686AA0F-7373-47F5-91E3-4F1FB4E50CF6}" destId="{BA8E4BAF-05B6-40A9-B8DA-48273A11C28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58F86E-32EA-4A42-A3E8-1631117B545F}" type="doc">
      <dgm:prSet loTypeId="urn:microsoft.com/office/officeart/2005/8/layout/hProcess6" loCatId="process" qsTypeId="urn:microsoft.com/office/officeart/2005/8/quickstyle/3d1" qsCatId="3D" csTypeId="urn:microsoft.com/office/officeart/2005/8/colors/colorful1#5" csCatId="colorful" phldr="1"/>
      <dgm:spPr/>
      <dgm:t>
        <a:bodyPr/>
        <a:lstStyle/>
        <a:p>
          <a:endParaRPr lang="es-SV"/>
        </a:p>
      </dgm:t>
    </dgm:pt>
    <dgm:pt modelId="{B3526761-4A8D-4476-B34D-913BD8D853C7}">
      <dgm:prSet phldrT="[Texto]" custT="1"/>
      <dgm:spPr/>
      <dgm:t>
        <a:bodyPr/>
        <a:lstStyle/>
        <a:p>
          <a:r>
            <a:rPr lang="es-SV" sz="2400" b="1" dirty="0" smtClean="0">
              <a:latin typeface="Arial" panose="020B0604020202020204" pitchFamily="34" charset="0"/>
              <a:cs typeface="Arial" panose="020B0604020202020204" pitchFamily="34" charset="0"/>
            </a:rPr>
            <a:t>Audiencia Inicial</a:t>
          </a:r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BAF4A7-C806-4DF0-A2D9-415E0D9B0EA3}" type="parTrans" cxnId="{4AB65AE7-A9C9-45E4-92E6-ABD298914120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C57673-8DB1-4C3F-8D20-B7002940EE46}" type="sibTrans" cxnId="{4AB65AE7-A9C9-45E4-92E6-ABD298914120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3A4287-8B51-4900-89F2-AB203D70E35F}">
      <dgm:prSet phldrT="[Texto]" phldr="1" custT="1"/>
      <dgm:spPr/>
      <dgm:t>
        <a:bodyPr/>
        <a:lstStyle/>
        <a:p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9E5DDB-5509-4F65-8960-376BD4F4AD9F}" type="parTrans" cxnId="{B27EBE4B-B037-49B4-9BB0-2A1759E7934B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8864FB-1F7F-4EA5-9835-570002502A4B}" type="sibTrans" cxnId="{B27EBE4B-B037-49B4-9BB0-2A1759E7934B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00F550-57A0-4CEF-8755-E7AF37EB4687}">
      <dgm:prSet phldrT="[Texto]" custT="1"/>
      <dgm:spPr/>
      <dgm:t>
        <a:bodyPr/>
        <a:lstStyle/>
        <a:p>
          <a:r>
            <a:rPr lang="es-SV" sz="2400" b="1" dirty="0" smtClean="0">
              <a:latin typeface="Arial" panose="020B0604020202020204" pitchFamily="34" charset="0"/>
              <a:cs typeface="Arial" panose="020B0604020202020204" pitchFamily="34" charset="0"/>
            </a:rPr>
            <a:t>Audiencia Preliminar</a:t>
          </a:r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CDC294-5835-4CE3-8C09-FA31970BBE8E}" type="parTrans" cxnId="{A9C8A8BE-AB1E-459E-9109-806301CA0E72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CB177D-BBDE-4F94-8D88-9294A72D5947}" type="sibTrans" cxnId="{A9C8A8BE-AB1E-459E-9109-806301CA0E72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9C7978-B1E1-4C5B-BF32-23E71438B0E2}">
      <dgm:prSet phldrT="[Texto]" phldr="1" custT="1"/>
      <dgm:spPr/>
      <dgm:t>
        <a:bodyPr/>
        <a:lstStyle/>
        <a:p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332FEC-F15D-4489-BFCD-4E0A53EE6CAA}" type="parTrans" cxnId="{30971372-CE30-4101-BA1A-08CF00BFDDCC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58C4A1-7C32-4BCB-BA46-F000A5A91908}" type="sibTrans" cxnId="{30971372-CE30-4101-BA1A-08CF00BFDDCC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22F2AD-9ADC-4573-B37F-62BF4BE6BD7E}">
      <dgm:prSet phldrT="[Texto]" custT="1"/>
      <dgm:spPr/>
      <dgm:t>
        <a:bodyPr/>
        <a:lstStyle/>
        <a:p>
          <a:r>
            <a:rPr lang="es-SV" sz="2400" b="1" dirty="0" smtClean="0">
              <a:latin typeface="Arial" panose="020B0604020202020204" pitchFamily="34" charset="0"/>
              <a:cs typeface="Arial" panose="020B0604020202020204" pitchFamily="34" charset="0"/>
            </a:rPr>
            <a:t>Vista Pública</a:t>
          </a:r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56163F-D4D2-45D6-814D-516DB8E79549}" type="parTrans" cxnId="{16A4E444-0C99-40E9-90BF-6467FB531B31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5C5362-B43C-4C43-9885-50191604D2F1}" type="sibTrans" cxnId="{16A4E444-0C99-40E9-90BF-6467FB531B31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C1A9C3-E795-4B2D-A3A4-7F1C49CAAB59}">
      <dgm:prSet phldrT="[Texto]" phldr="1" custT="1"/>
      <dgm:spPr/>
      <dgm:t>
        <a:bodyPr/>
        <a:lstStyle/>
        <a:p>
          <a:endParaRPr lang="es-SV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595C6F-3847-4BC3-9669-CB0486710CF9}" type="parTrans" cxnId="{E492AC0C-770B-435C-97FB-01A96DBE1E23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47BFE4-01EF-4291-A69D-9D2B46072170}" type="sibTrans" cxnId="{E492AC0C-770B-435C-97FB-01A96DBE1E23}">
      <dgm:prSet/>
      <dgm:spPr/>
      <dgm:t>
        <a:bodyPr/>
        <a:lstStyle/>
        <a:p>
          <a:endParaRPr lang="es-SV" sz="24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BE3633-52EB-431E-82A9-AA622725E69D}" type="pres">
      <dgm:prSet presAssocID="{6C58F86E-32EA-4A42-A3E8-1631117B545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6C792C8-575D-4CFD-96EB-663EA3F11ACF}" type="pres">
      <dgm:prSet presAssocID="{B3526761-4A8D-4476-B34D-913BD8D853C7}" presName="compNode" presStyleCnt="0"/>
      <dgm:spPr/>
    </dgm:pt>
    <dgm:pt modelId="{582F5352-8990-40F0-B3BA-04D62DEF7A72}" type="pres">
      <dgm:prSet presAssocID="{B3526761-4A8D-4476-B34D-913BD8D853C7}" presName="noGeometry" presStyleCnt="0"/>
      <dgm:spPr/>
    </dgm:pt>
    <dgm:pt modelId="{5E270D64-365F-4477-A4BA-3B31A95086E2}" type="pres">
      <dgm:prSet presAssocID="{B3526761-4A8D-4476-B34D-913BD8D853C7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B8B6518-D15C-4DA8-B18C-FFD72608F65C}" type="pres">
      <dgm:prSet presAssocID="{B3526761-4A8D-4476-B34D-913BD8D853C7}" presName="childTextHidden" presStyleLbl="bgAccFollowNode1" presStyleIdx="0" presStyleCnt="3"/>
      <dgm:spPr/>
      <dgm:t>
        <a:bodyPr/>
        <a:lstStyle/>
        <a:p>
          <a:endParaRPr lang="es-SV"/>
        </a:p>
      </dgm:t>
    </dgm:pt>
    <dgm:pt modelId="{28DD0535-236D-48E1-B8B6-984E160F3E18}" type="pres">
      <dgm:prSet presAssocID="{B3526761-4A8D-4476-B34D-913BD8D853C7}" presName="parentText" presStyleLbl="node1" presStyleIdx="0" presStyleCnt="3" custScaleX="211992" custScaleY="134449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C97B7B5B-80B7-4A06-8039-6552B54D76CD}" type="pres">
      <dgm:prSet presAssocID="{B3526761-4A8D-4476-B34D-913BD8D853C7}" presName="aSpace" presStyleCnt="0"/>
      <dgm:spPr/>
    </dgm:pt>
    <dgm:pt modelId="{50D724DD-F7F1-4B27-B7D9-BAC32706782B}" type="pres">
      <dgm:prSet presAssocID="{2E00F550-57A0-4CEF-8755-E7AF37EB4687}" presName="compNode" presStyleCnt="0"/>
      <dgm:spPr/>
    </dgm:pt>
    <dgm:pt modelId="{6804F1FF-2299-4DEF-B345-DA79E20C8948}" type="pres">
      <dgm:prSet presAssocID="{2E00F550-57A0-4CEF-8755-E7AF37EB4687}" presName="noGeometry" presStyleCnt="0"/>
      <dgm:spPr/>
    </dgm:pt>
    <dgm:pt modelId="{94B6582E-EFF1-42ED-805E-830544902054}" type="pres">
      <dgm:prSet presAssocID="{2E00F550-57A0-4CEF-8755-E7AF37EB4687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C3BDA6E-53A8-412E-8DB8-79C27E8B7425}" type="pres">
      <dgm:prSet presAssocID="{2E00F550-57A0-4CEF-8755-E7AF37EB4687}" presName="childTextHidden" presStyleLbl="bgAccFollowNode1" presStyleIdx="1" presStyleCnt="3"/>
      <dgm:spPr/>
      <dgm:t>
        <a:bodyPr/>
        <a:lstStyle/>
        <a:p>
          <a:endParaRPr lang="es-SV"/>
        </a:p>
      </dgm:t>
    </dgm:pt>
    <dgm:pt modelId="{87F82667-ADF4-4FB9-9C36-6DC99AA6A492}" type="pres">
      <dgm:prSet presAssocID="{2E00F550-57A0-4CEF-8755-E7AF37EB4687}" presName="parentText" presStyleLbl="node1" presStyleIdx="1" presStyleCnt="3" custScaleX="250310" custScaleY="136764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9843132-1775-4E7B-99EE-1930A2B64B72}" type="pres">
      <dgm:prSet presAssocID="{2E00F550-57A0-4CEF-8755-E7AF37EB4687}" presName="aSpace" presStyleCnt="0"/>
      <dgm:spPr/>
    </dgm:pt>
    <dgm:pt modelId="{CA936089-1D6D-462C-A71E-767D6AB7ED79}" type="pres">
      <dgm:prSet presAssocID="{EA22F2AD-9ADC-4573-B37F-62BF4BE6BD7E}" presName="compNode" presStyleCnt="0"/>
      <dgm:spPr/>
    </dgm:pt>
    <dgm:pt modelId="{8338A496-941F-4418-9B36-13B3A6C8282B}" type="pres">
      <dgm:prSet presAssocID="{EA22F2AD-9ADC-4573-B37F-62BF4BE6BD7E}" presName="noGeometry" presStyleCnt="0"/>
      <dgm:spPr/>
    </dgm:pt>
    <dgm:pt modelId="{3180814F-04BC-4BA9-B5A2-B799E62BDE19}" type="pres">
      <dgm:prSet presAssocID="{EA22F2AD-9ADC-4573-B37F-62BF4BE6BD7E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128990D-09BF-4166-B744-1B813E14726B}" type="pres">
      <dgm:prSet presAssocID="{EA22F2AD-9ADC-4573-B37F-62BF4BE6BD7E}" presName="childTextHidden" presStyleLbl="bgAccFollowNode1" presStyleIdx="2" presStyleCnt="3"/>
      <dgm:spPr/>
      <dgm:t>
        <a:bodyPr/>
        <a:lstStyle/>
        <a:p>
          <a:endParaRPr lang="es-SV"/>
        </a:p>
      </dgm:t>
    </dgm:pt>
    <dgm:pt modelId="{4BCB41A6-A6C4-4109-B9E2-37569C95ECC1}" type="pres">
      <dgm:prSet presAssocID="{EA22F2AD-9ADC-4573-B37F-62BF4BE6BD7E}" presName="parentText" presStyleLbl="node1" presStyleIdx="2" presStyleCnt="3" custScaleX="173869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077CB78D-2E42-46B3-BBC1-0F34C19FBC1F}" type="presOf" srcId="{B3526761-4A8D-4476-B34D-913BD8D853C7}" destId="{28DD0535-236D-48E1-B8B6-984E160F3E18}" srcOrd="0" destOrd="0" presId="urn:microsoft.com/office/officeart/2005/8/layout/hProcess6"/>
    <dgm:cxn modelId="{734617AD-D2F9-43E7-9119-84FAA77BD17A}" type="presOf" srcId="{C19C7978-B1E1-4C5B-BF32-23E71438B0E2}" destId="{94B6582E-EFF1-42ED-805E-830544902054}" srcOrd="0" destOrd="0" presId="urn:microsoft.com/office/officeart/2005/8/layout/hProcess6"/>
    <dgm:cxn modelId="{B221A9D7-74FA-443B-95E9-E7F2F51261EC}" type="presOf" srcId="{C19C7978-B1E1-4C5B-BF32-23E71438B0E2}" destId="{1C3BDA6E-53A8-412E-8DB8-79C27E8B7425}" srcOrd="1" destOrd="0" presId="urn:microsoft.com/office/officeart/2005/8/layout/hProcess6"/>
    <dgm:cxn modelId="{16A4E444-0C99-40E9-90BF-6467FB531B31}" srcId="{6C58F86E-32EA-4A42-A3E8-1631117B545F}" destId="{EA22F2AD-9ADC-4573-B37F-62BF4BE6BD7E}" srcOrd="2" destOrd="0" parTransId="{0D56163F-D4D2-45D6-814D-516DB8E79549}" sibTransId="{6C5C5362-B43C-4C43-9885-50191604D2F1}"/>
    <dgm:cxn modelId="{F69B3AE5-2532-4AB1-9691-926417E6A659}" type="presOf" srcId="{EA22F2AD-9ADC-4573-B37F-62BF4BE6BD7E}" destId="{4BCB41A6-A6C4-4109-B9E2-37569C95ECC1}" srcOrd="0" destOrd="0" presId="urn:microsoft.com/office/officeart/2005/8/layout/hProcess6"/>
    <dgm:cxn modelId="{4AB65AE7-A9C9-45E4-92E6-ABD298914120}" srcId="{6C58F86E-32EA-4A42-A3E8-1631117B545F}" destId="{B3526761-4A8D-4476-B34D-913BD8D853C7}" srcOrd="0" destOrd="0" parTransId="{81BAF4A7-C806-4DF0-A2D9-415E0D9B0EA3}" sibTransId="{1CC57673-8DB1-4C3F-8D20-B7002940EE46}"/>
    <dgm:cxn modelId="{BB73966A-5867-4009-9C6D-8D3B9BE3BE77}" type="presOf" srcId="{2E00F550-57A0-4CEF-8755-E7AF37EB4687}" destId="{87F82667-ADF4-4FB9-9C36-6DC99AA6A492}" srcOrd="0" destOrd="0" presId="urn:microsoft.com/office/officeart/2005/8/layout/hProcess6"/>
    <dgm:cxn modelId="{E492AC0C-770B-435C-97FB-01A96DBE1E23}" srcId="{EA22F2AD-9ADC-4573-B37F-62BF4BE6BD7E}" destId="{A2C1A9C3-E795-4B2D-A3A4-7F1C49CAAB59}" srcOrd="0" destOrd="0" parTransId="{C6595C6F-3847-4BC3-9669-CB0486710CF9}" sibTransId="{3747BFE4-01EF-4291-A69D-9D2B46072170}"/>
    <dgm:cxn modelId="{F14A7BDE-F491-43D0-A3FD-9AB9AD0959EE}" type="presOf" srcId="{D73A4287-8B51-4900-89F2-AB203D70E35F}" destId="{5E270D64-365F-4477-A4BA-3B31A95086E2}" srcOrd="0" destOrd="0" presId="urn:microsoft.com/office/officeart/2005/8/layout/hProcess6"/>
    <dgm:cxn modelId="{B27EBE4B-B037-49B4-9BB0-2A1759E7934B}" srcId="{B3526761-4A8D-4476-B34D-913BD8D853C7}" destId="{D73A4287-8B51-4900-89F2-AB203D70E35F}" srcOrd="0" destOrd="0" parTransId="{A89E5DDB-5509-4F65-8960-376BD4F4AD9F}" sibTransId="{7C8864FB-1F7F-4EA5-9835-570002502A4B}"/>
    <dgm:cxn modelId="{D7829008-2F4A-477D-B95E-1C93A9037CAA}" type="presOf" srcId="{A2C1A9C3-E795-4B2D-A3A4-7F1C49CAAB59}" destId="{3180814F-04BC-4BA9-B5A2-B799E62BDE19}" srcOrd="0" destOrd="0" presId="urn:microsoft.com/office/officeart/2005/8/layout/hProcess6"/>
    <dgm:cxn modelId="{A9C8A8BE-AB1E-459E-9109-806301CA0E72}" srcId="{6C58F86E-32EA-4A42-A3E8-1631117B545F}" destId="{2E00F550-57A0-4CEF-8755-E7AF37EB4687}" srcOrd="1" destOrd="0" parTransId="{6ACDC294-5835-4CE3-8C09-FA31970BBE8E}" sibTransId="{0DCB177D-BBDE-4F94-8D88-9294A72D5947}"/>
    <dgm:cxn modelId="{F36BB162-C224-4C95-BE15-B6CAC40EAD74}" type="presOf" srcId="{A2C1A9C3-E795-4B2D-A3A4-7F1C49CAAB59}" destId="{3128990D-09BF-4166-B744-1B813E14726B}" srcOrd="1" destOrd="0" presId="urn:microsoft.com/office/officeart/2005/8/layout/hProcess6"/>
    <dgm:cxn modelId="{3CCED4F6-D632-47BA-B87D-4014E384640F}" type="presOf" srcId="{D73A4287-8B51-4900-89F2-AB203D70E35F}" destId="{1B8B6518-D15C-4DA8-B18C-FFD72608F65C}" srcOrd="1" destOrd="0" presId="urn:microsoft.com/office/officeart/2005/8/layout/hProcess6"/>
    <dgm:cxn modelId="{30971372-CE30-4101-BA1A-08CF00BFDDCC}" srcId="{2E00F550-57A0-4CEF-8755-E7AF37EB4687}" destId="{C19C7978-B1E1-4C5B-BF32-23E71438B0E2}" srcOrd="0" destOrd="0" parTransId="{5C332FEC-F15D-4489-BFCD-4E0A53EE6CAA}" sibTransId="{EE58C4A1-7C32-4BCB-BA46-F000A5A91908}"/>
    <dgm:cxn modelId="{96F58636-5E78-4846-A358-C8C22EDC66B9}" type="presOf" srcId="{6C58F86E-32EA-4A42-A3E8-1631117B545F}" destId="{57BE3633-52EB-431E-82A9-AA622725E69D}" srcOrd="0" destOrd="0" presId="urn:microsoft.com/office/officeart/2005/8/layout/hProcess6"/>
    <dgm:cxn modelId="{3087CD61-5FF8-4C19-9FBB-6A57EBB8B937}" type="presParOf" srcId="{57BE3633-52EB-431E-82A9-AA622725E69D}" destId="{86C792C8-575D-4CFD-96EB-663EA3F11ACF}" srcOrd="0" destOrd="0" presId="urn:microsoft.com/office/officeart/2005/8/layout/hProcess6"/>
    <dgm:cxn modelId="{1D22B4AC-0286-47D5-BBA8-037B9BCF65EF}" type="presParOf" srcId="{86C792C8-575D-4CFD-96EB-663EA3F11ACF}" destId="{582F5352-8990-40F0-B3BA-04D62DEF7A72}" srcOrd="0" destOrd="0" presId="urn:microsoft.com/office/officeart/2005/8/layout/hProcess6"/>
    <dgm:cxn modelId="{BC3E479F-8687-42E2-A61D-E27E902744B4}" type="presParOf" srcId="{86C792C8-575D-4CFD-96EB-663EA3F11ACF}" destId="{5E270D64-365F-4477-A4BA-3B31A95086E2}" srcOrd="1" destOrd="0" presId="urn:microsoft.com/office/officeart/2005/8/layout/hProcess6"/>
    <dgm:cxn modelId="{60D7764E-984D-4405-B0CA-906889D9CDB4}" type="presParOf" srcId="{86C792C8-575D-4CFD-96EB-663EA3F11ACF}" destId="{1B8B6518-D15C-4DA8-B18C-FFD72608F65C}" srcOrd="2" destOrd="0" presId="urn:microsoft.com/office/officeart/2005/8/layout/hProcess6"/>
    <dgm:cxn modelId="{05D6A3CF-13D1-45DD-BB4B-491AC5CE4A23}" type="presParOf" srcId="{86C792C8-575D-4CFD-96EB-663EA3F11ACF}" destId="{28DD0535-236D-48E1-B8B6-984E160F3E18}" srcOrd="3" destOrd="0" presId="urn:microsoft.com/office/officeart/2005/8/layout/hProcess6"/>
    <dgm:cxn modelId="{04637DF0-C33E-4B92-BFE8-B3B0AAB46A7C}" type="presParOf" srcId="{57BE3633-52EB-431E-82A9-AA622725E69D}" destId="{C97B7B5B-80B7-4A06-8039-6552B54D76CD}" srcOrd="1" destOrd="0" presId="urn:microsoft.com/office/officeart/2005/8/layout/hProcess6"/>
    <dgm:cxn modelId="{68CB0657-A24A-4216-8D56-2A42708B5AB3}" type="presParOf" srcId="{57BE3633-52EB-431E-82A9-AA622725E69D}" destId="{50D724DD-F7F1-4B27-B7D9-BAC32706782B}" srcOrd="2" destOrd="0" presId="urn:microsoft.com/office/officeart/2005/8/layout/hProcess6"/>
    <dgm:cxn modelId="{31937887-1211-4B0E-892D-BB88BBE16ADD}" type="presParOf" srcId="{50D724DD-F7F1-4B27-B7D9-BAC32706782B}" destId="{6804F1FF-2299-4DEF-B345-DA79E20C8948}" srcOrd="0" destOrd="0" presId="urn:microsoft.com/office/officeart/2005/8/layout/hProcess6"/>
    <dgm:cxn modelId="{FE65C703-917F-4F55-84A4-F096BED9BE0B}" type="presParOf" srcId="{50D724DD-F7F1-4B27-B7D9-BAC32706782B}" destId="{94B6582E-EFF1-42ED-805E-830544902054}" srcOrd="1" destOrd="0" presId="urn:microsoft.com/office/officeart/2005/8/layout/hProcess6"/>
    <dgm:cxn modelId="{0F89F731-1AC6-4270-AED8-347E935DCA5D}" type="presParOf" srcId="{50D724DD-F7F1-4B27-B7D9-BAC32706782B}" destId="{1C3BDA6E-53A8-412E-8DB8-79C27E8B7425}" srcOrd="2" destOrd="0" presId="urn:microsoft.com/office/officeart/2005/8/layout/hProcess6"/>
    <dgm:cxn modelId="{73F8EF0B-D33C-4802-B779-1F981C439066}" type="presParOf" srcId="{50D724DD-F7F1-4B27-B7D9-BAC32706782B}" destId="{87F82667-ADF4-4FB9-9C36-6DC99AA6A492}" srcOrd="3" destOrd="0" presId="urn:microsoft.com/office/officeart/2005/8/layout/hProcess6"/>
    <dgm:cxn modelId="{52986067-5A03-47EE-AB0E-477E81018E2C}" type="presParOf" srcId="{57BE3633-52EB-431E-82A9-AA622725E69D}" destId="{39843132-1775-4E7B-99EE-1930A2B64B72}" srcOrd="3" destOrd="0" presId="urn:microsoft.com/office/officeart/2005/8/layout/hProcess6"/>
    <dgm:cxn modelId="{051D582E-DD5B-477E-91CD-5F10E6241D43}" type="presParOf" srcId="{57BE3633-52EB-431E-82A9-AA622725E69D}" destId="{CA936089-1D6D-462C-A71E-767D6AB7ED79}" srcOrd="4" destOrd="0" presId="urn:microsoft.com/office/officeart/2005/8/layout/hProcess6"/>
    <dgm:cxn modelId="{C9116045-123A-4C0B-99F0-BD35F246ED67}" type="presParOf" srcId="{CA936089-1D6D-462C-A71E-767D6AB7ED79}" destId="{8338A496-941F-4418-9B36-13B3A6C8282B}" srcOrd="0" destOrd="0" presId="urn:microsoft.com/office/officeart/2005/8/layout/hProcess6"/>
    <dgm:cxn modelId="{64F71EBB-C870-4777-965B-BB331E4DE6F7}" type="presParOf" srcId="{CA936089-1D6D-462C-A71E-767D6AB7ED79}" destId="{3180814F-04BC-4BA9-B5A2-B799E62BDE19}" srcOrd="1" destOrd="0" presId="urn:microsoft.com/office/officeart/2005/8/layout/hProcess6"/>
    <dgm:cxn modelId="{50DFE89B-AFC0-4DBE-B28F-62A28A44F55A}" type="presParOf" srcId="{CA936089-1D6D-462C-A71E-767D6AB7ED79}" destId="{3128990D-09BF-4166-B744-1B813E14726B}" srcOrd="2" destOrd="0" presId="urn:microsoft.com/office/officeart/2005/8/layout/hProcess6"/>
    <dgm:cxn modelId="{91916435-ED61-4A7D-A2CE-AA04B481075E}" type="presParOf" srcId="{CA936089-1D6D-462C-A71E-767D6AB7ED79}" destId="{4BCB41A6-A6C4-4109-B9E2-37569C95ECC1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F2F7CC3-9F6B-4477-A2D1-2DE31315D55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EC8C677-11D5-4AF6-A0B3-C7B433DA8BE4}">
      <dgm:prSet phldrT="[Texto]"/>
      <dgm:spPr/>
      <dgm:t>
        <a:bodyPr/>
        <a:lstStyle/>
        <a:p>
          <a:r>
            <a:rPr lang="es-SV" dirty="0" smtClean="0"/>
            <a:t>Juez de la Causa</a:t>
          </a:r>
          <a:endParaRPr lang="es-SV" dirty="0"/>
        </a:p>
      </dgm:t>
    </dgm:pt>
    <dgm:pt modelId="{0ABDFCD6-3605-4670-B947-F9CBDB90F965}" type="parTrans" cxnId="{A3F2C03B-E509-440F-8F7A-F24F4D6692F8}">
      <dgm:prSet/>
      <dgm:spPr/>
      <dgm:t>
        <a:bodyPr/>
        <a:lstStyle/>
        <a:p>
          <a:endParaRPr lang="es-SV"/>
        </a:p>
      </dgm:t>
    </dgm:pt>
    <dgm:pt modelId="{ED6C08E4-8F11-4DD2-8D5B-397E94737FAF}" type="sibTrans" cxnId="{A3F2C03B-E509-440F-8F7A-F24F4D6692F8}">
      <dgm:prSet/>
      <dgm:spPr/>
      <dgm:t>
        <a:bodyPr/>
        <a:lstStyle/>
        <a:p>
          <a:endParaRPr lang="es-SV"/>
        </a:p>
      </dgm:t>
    </dgm:pt>
    <dgm:pt modelId="{0975C19E-DCFD-46FE-8357-7C99243D2212}">
      <dgm:prSet phldrT="[Texto]" custT="1"/>
      <dgm:spPr/>
      <dgm:t>
        <a:bodyPr/>
        <a:lstStyle/>
        <a:p>
          <a:r>
            <a:rPr lang="es-SV" sz="2400" dirty="0" smtClean="0"/>
            <a:t>Juez de Paz  Competente, art. 297 C.Pr.Pn. </a:t>
          </a:r>
          <a:endParaRPr lang="es-SV" sz="2400" dirty="0"/>
        </a:p>
      </dgm:t>
    </dgm:pt>
    <dgm:pt modelId="{96FF7AD5-CB6E-4675-9884-DCB07B5B2AC4}" type="parTrans" cxnId="{5EFFFAE4-DA40-46C0-B5DC-106C1C00DC23}">
      <dgm:prSet/>
      <dgm:spPr/>
      <dgm:t>
        <a:bodyPr/>
        <a:lstStyle/>
        <a:p>
          <a:endParaRPr lang="es-SV"/>
        </a:p>
      </dgm:t>
    </dgm:pt>
    <dgm:pt modelId="{237C454D-0005-4D04-B226-F9CE33C253DF}" type="sibTrans" cxnId="{5EFFFAE4-DA40-46C0-B5DC-106C1C00DC23}">
      <dgm:prSet/>
      <dgm:spPr/>
      <dgm:t>
        <a:bodyPr/>
        <a:lstStyle/>
        <a:p>
          <a:endParaRPr lang="es-SV"/>
        </a:p>
      </dgm:t>
    </dgm:pt>
    <dgm:pt modelId="{ADB317A6-7D92-4D63-AB43-F3039426BB79}">
      <dgm:prSet phldrT="[Texto]"/>
      <dgm:spPr/>
      <dgm:t>
        <a:bodyPr/>
        <a:lstStyle/>
        <a:p>
          <a:r>
            <a:rPr lang="es-SV" dirty="0" smtClean="0"/>
            <a:t>Objetivo</a:t>
          </a:r>
          <a:endParaRPr lang="es-SV" dirty="0"/>
        </a:p>
      </dgm:t>
    </dgm:pt>
    <dgm:pt modelId="{DDD44138-DDF2-447E-95CF-FA11DB95ECED}" type="parTrans" cxnId="{9F3605B9-AA46-43CF-8C99-AB429002AE8C}">
      <dgm:prSet/>
      <dgm:spPr/>
      <dgm:t>
        <a:bodyPr/>
        <a:lstStyle/>
        <a:p>
          <a:endParaRPr lang="es-SV"/>
        </a:p>
      </dgm:t>
    </dgm:pt>
    <dgm:pt modelId="{44F13C0A-66BF-4D03-A7CF-944F957F8C74}" type="sibTrans" cxnId="{9F3605B9-AA46-43CF-8C99-AB429002AE8C}">
      <dgm:prSet/>
      <dgm:spPr/>
      <dgm:t>
        <a:bodyPr/>
        <a:lstStyle/>
        <a:p>
          <a:endParaRPr lang="es-SV"/>
        </a:p>
      </dgm:t>
    </dgm:pt>
    <dgm:pt modelId="{8142C9BB-58A7-4C4F-BA63-C5060C2F7AF0}">
      <dgm:prSet phldrT="[Texto]" custT="1"/>
      <dgm:spPr/>
      <dgm:t>
        <a:bodyPr/>
        <a:lstStyle/>
        <a:p>
          <a:pPr algn="just"/>
          <a:r>
            <a:rPr lang="es-SV" sz="2000" dirty="0" smtClean="0"/>
            <a:t>Verificar que los elementos recabados por la FGR durante el término de inquirir cumplen los requisitos para poder continuar un proceso.</a:t>
          </a:r>
          <a:endParaRPr lang="es-SV" sz="2000" dirty="0"/>
        </a:p>
      </dgm:t>
    </dgm:pt>
    <dgm:pt modelId="{23F51E59-3388-4D83-B856-D901022C41E2}" type="parTrans" cxnId="{A90753B8-C690-40AC-9DF5-B3265BE9F01D}">
      <dgm:prSet/>
      <dgm:spPr/>
      <dgm:t>
        <a:bodyPr/>
        <a:lstStyle/>
        <a:p>
          <a:endParaRPr lang="es-SV"/>
        </a:p>
      </dgm:t>
    </dgm:pt>
    <dgm:pt modelId="{2BC65B7E-B3B3-4699-91FB-2D802EC7655E}" type="sibTrans" cxnId="{A90753B8-C690-40AC-9DF5-B3265BE9F01D}">
      <dgm:prSet/>
      <dgm:spPr/>
      <dgm:t>
        <a:bodyPr/>
        <a:lstStyle/>
        <a:p>
          <a:endParaRPr lang="es-SV"/>
        </a:p>
      </dgm:t>
    </dgm:pt>
    <dgm:pt modelId="{B8CA8DB8-AD95-412F-881B-17241D0514F8}">
      <dgm:prSet/>
      <dgm:spPr/>
      <dgm:t>
        <a:bodyPr/>
        <a:lstStyle/>
        <a:p>
          <a:r>
            <a:rPr lang="es-SV" dirty="0" smtClean="0"/>
            <a:t>Consecuencias</a:t>
          </a:r>
          <a:endParaRPr lang="es-SV" dirty="0"/>
        </a:p>
      </dgm:t>
    </dgm:pt>
    <dgm:pt modelId="{20ED584C-1C1E-4AE0-9922-11AE65B7EEBE}" type="parTrans" cxnId="{D9D48062-D034-4E86-9D17-6D40EAC97074}">
      <dgm:prSet/>
      <dgm:spPr/>
      <dgm:t>
        <a:bodyPr/>
        <a:lstStyle/>
        <a:p>
          <a:endParaRPr lang="es-SV"/>
        </a:p>
      </dgm:t>
    </dgm:pt>
    <dgm:pt modelId="{98DCA5BE-14B2-42A6-892C-46D3A95E6995}" type="sibTrans" cxnId="{D9D48062-D034-4E86-9D17-6D40EAC97074}">
      <dgm:prSet/>
      <dgm:spPr/>
      <dgm:t>
        <a:bodyPr/>
        <a:lstStyle/>
        <a:p>
          <a:endParaRPr lang="es-SV"/>
        </a:p>
      </dgm:t>
    </dgm:pt>
    <dgm:pt modelId="{CE37F800-F00B-4D51-BA08-653D437D4736}">
      <dgm:prSet custT="1"/>
      <dgm:spPr/>
      <dgm:t>
        <a:bodyPr/>
        <a:lstStyle/>
        <a:p>
          <a:r>
            <a:rPr lang="es-SV" sz="1800" dirty="0" smtClean="0"/>
            <a:t>Decretar detención provisional con o sin medidas sustitutivas</a:t>
          </a:r>
          <a:endParaRPr lang="es-SV" sz="1800" dirty="0"/>
        </a:p>
      </dgm:t>
    </dgm:pt>
    <dgm:pt modelId="{D189761B-5B5C-4658-9538-0CD40C8BD571}" type="parTrans" cxnId="{A67D0B2C-7011-458D-8837-7AF12BAFBDB7}">
      <dgm:prSet/>
      <dgm:spPr/>
      <dgm:t>
        <a:bodyPr/>
        <a:lstStyle/>
        <a:p>
          <a:endParaRPr lang="es-SV"/>
        </a:p>
      </dgm:t>
    </dgm:pt>
    <dgm:pt modelId="{DB98763D-683E-486B-8348-B47B3FF5D3E2}" type="sibTrans" cxnId="{A67D0B2C-7011-458D-8837-7AF12BAFBDB7}">
      <dgm:prSet/>
      <dgm:spPr/>
      <dgm:t>
        <a:bodyPr/>
        <a:lstStyle/>
        <a:p>
          <a:endParaRPr lang="es-SV"/>
        </a:p>
      </dgm:t>
    </dgm:pt>
    <dgm:pt modelId="{86476D53-F13F-4B22-BB23-70F87D61D8E5}">
      <dgm:prSet custT="1"/>
      <dgm:spPr/>
      <dgm:t>
        <a:bodyPr/>
        <a:lstStyle/>
        <a:p>
          <a:r>
            <a:rPr lang="es-SV" sz="1800" dirty="0" smtClean="0"/>
            <a:t>Decretar Sobreseimiento Definitivo</a:t>
          </a:r>
          <a:endParaRPr lang="es-SV" sz="1800" dirty="0"/>
        </a:p>
      </dgm:t>
    </dgm:pt>
    <dgm:pt modelId="{6037682A-CAAD-4C3C-886C-113F83247419}" type="parTrans" cxnId="{CA3DA1EF-4621-45E6-B5E6-B3AEC3C6B858}">
      <dgm:prSet/>
      <dgm:spPr/>
      <dgm:t>
        <a:bodyPr/>
        <a:lstStyle/>
        <a:p>
          <a:endParaRPr lang="es-SV"/>
        </a:p>
      </dgm:t>
    </dgm:pt>
    <dgm:pt modelId="{95379E78-50D6-458E-A11C-2CC46415EAAE}" type="sibTrans" cxnId="{CA3DA1EF-4621-45E6-B5E6-B3AEC3C6B858}">
      <dgm:prSet/>
      <dgm:spPr/>
      <dgm:t>
        <a:bodyPr/>
        <a:lstStyle/>
        <a:p>
          <a:endParaRPr lang="es-SV"/>
        </a:p>
      </dgm:t>
    </dgm:pt>
    <dgm:pt modelId="{269798D8-06F6-4F80-BA42-D64DE438D57D}">
      <dgm:prSet custT="1"/>
      <dgm:spPr/>
      <dgm:t>
        <a:bodyPr/>
        <a:lstStyle/>
        <a:p>
          <a:r>
            <a:rPr lang="es-SV" sz="1800" dirty="0" smtClean="0"/>
            <a:t>Decretar instrucción sin detención provisional</a:t>
          </a:r>
          <a:endParaRPr lang="es-SV" sz="1800" dirty="0"/>
        </a:p>
      </dgm:t>
    </dgm:pt>
    <dgm:pt modelId="{FC18F1F5-54C0-40D8-9F30-FE34E06FDBF3}" type="parTrans" cxnId="{30BB949A-580B-473E-88CD-DB393D5B0118}">
      <dgm:prSet/>
      <dgm:spPr/>
      <dgm:t>
        <a:bodyPr/>
        <a:lstStyle/>
        <a:p>
          <a:endParaRPr lang="es-SV"/>
        </a:p>
      </dgm:t>
    </dgm:pt>
    <dgm:pt modelId="{DA9B7A7C-7CBA-42DA-89CA-116C557EFECE}" type="sibTrans" cxnId="{30BB949A-580B-473E-88CD-DB393D5B0118}">
      <dgm:prSet/>
      <dgm:spPr/>
      <dgm:t>
        <a:bodyPr/>
        <a:lstStyle/>
        <a:p>
          <a:endParaRPr lang="es-SV"/>
        </a:p>
      </dgm:t>
    </dgm:pt>
    <dgm:pt modelId="{6714079C-A60B-424A-98E6-731E5C5C68AB}">
      <dgm:prSet custT="1"/>
      <dgm:spPr/>
      <dgm:t>
        <a:bodyPr/>
        <a:lstStyle/>
        <a:p>
          <a:r>
            <a:rPr lang="es-SV" sz="1800" dirty="0" smtClean="0"/>
            <a:t>Finalizar el proceso de acuerdo a la ley</a:t>
          </a:r>
          <a:endParaRPr lang="es-SV" sz="1800" dirty="0"/>
        </a:p>
      </dgm:t>
    </dgm:pt>
    <dgm:pt modelId="{D229D111-5849-4E1D-95BC-606608341443}" type="parTrans" cxnId="{65CEEF97-8A4E-43D1-B0C3-997DB861246F}">
      <dgm:prSet/>
      <dgm:spPr/>
      <dgm:t>
        <a:bodyPr/>
        <a:lstStyle/>
        <a:p>
          <a:endParaRPr lang="es-SV"/>
        </a:p>
      </dgm:t>
    </dgm:pt>
    <dgm:pt modelId="{9BEFC9A9-DF68-43BD-B993-431F1AE245AC}" type="sibTrans" cxnId="{65CEEF97-8A4E-43D1-B0C3-997DB861246F}">
      <dgm:prSet/>
      <dgm:spPr/>
      <dgm:t>
        <a:bodyPr/>
        <a:lstStyle/>
        <a:p>
          <a:endParaRPr lang="es-SV"/>
        </a:p>
      </dgm:t>
    </dgm:pt>
    <dgm:pt modelId="{2D6955E3-BC57-4FA5-B292-B4C2B8530624}" type="pres">
      <dgm:prSet presAssocID="{1F2F7CC3-9F6B-4477-A2D1-2DE31315D55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C5C90339-656A-4332-A202-CF8A12574224}" type="pres">
      <dgm:prSet presAssocID="{EEC8C677-11D5-4AF6-A0B3-C7B433DA8BE4}" presName="linNode" presStyleCnt="0"/>
      <dgm:spPr/>
    </dgm:pt>
    <dgm:pt modelId="{ECDC66FB-E48C-459A-BF18-C37271B5C1AF}" type="pres">
      <dgm:prSet presAssocID="{EEC8C677-11D5-4AF6-A0B3-C7B433DA8BE4}" presName="parentShp" presStyleLbl="node1" presStyleIdx="0" presStyleCnt="3" custScaleX="70069" custScaleY="10164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9E04F3B-EA66-4DD2-AA12-2EAEE7649DDE}" type="pres">
      <dgm:prSet presAssocID="{EEC8C677-11D5-4AF6-A0B3-C7B433DA8BE4}" presName="childShp" presStyleLbl="bgAccFollowNode1" presStyleIdx="0" presStyleCnt="3" custScaleX="11005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7A60012-4832-4BE2-A333-3E0D3BFF14BD}" type="pres">
      <dgm:prSet presAssocID="{ED6C08E4-8F11-4DD2-8D5B-397E94737FAF}" presName="spacing" presStyleCnt="0"/>
      <dgm:spPr/>
    </dgm:pt>
    <dgm:pt modelId="{B01DDBD4-D259-4BC6-8E1E-9BF4EDF0357D}" type="pres">
      <dgm:prSet presAssocID="{ADB317A6-7D92-4D63-AB43-F3039426BB79}" presName="linNode" presStyleCnt="0"/>
      <dgm:spPr/>
    </dgm:pt>
    <dgm:pt modelId="{AE71C271-842E-4C68-92F5-7B360E8825E5}" type="pres">
      <dgm:prSet presAssocID="{ADB317A6-7D92-4D63-AB43-F3039426BB79}" presName="parentShp" presStyleLbl="node1" presStyleIdx="1" presStyleCnt="3" custScaleX="74320" custScaleY="99812" custLinFactNeighborX="-219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4DE65FB-34FF-4ADE-B5C2-8A439EC2D3FB}" type="pres">
      <dgm:prSet presAssocID="{ADB317A6-7D92-4D63-AB43-F3039426BB79}" presName="childShp" presStyleLbl="bgAccFollowNode1" presStyleIdx="1" presStyleCnt="3" custScaleX="10691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9F227B3-FD73-4A10-A68B-DBFA5AAF6426}" type="pres">
      <dgm:prSet presAssocID="{44F13C0A-66BF-4D03-A7CF-944F957F8C74}" presName="spacing" presStyleCnt="0"/>
      <dgm:spPr/>
    </dgm:pt>
    <dgm:pt modelId="{A6D4A3F1-78E2-4CC5-BB47-7286F82442DC}" type="pres">
      <dgm:prSet presAssocID="{B8CA8DB8-AD95-412F-881B-17241D0514F8}" presName="linNode" presStyleCnt="0"/>
      <dgm:spPr/>
    </dgm:pt>
    <dgm:pt modelId="{7406800C-F4FD-422D-9B00-FFD89D61C6DD}" type="pres">
      <dgm:prSet presAssocID="{B8CA8DB8-AD95-412F-881B-17241D0514F8}" presName="parentShp" presStyleLbl="node1" presStyleIdx="2" presStyleCnt="3" custScaleX="74320" custLinFactNeighborX="-579" custLinFactNeighborY="218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4921F34-743F-48A3-B2E7-2469BB36D2B6}" type="pres">
      <dgm:prSet presAssocID="{B8CA8DB8-AD95-412F-881B-17241D0514F8}" presName="childShp" presStyleLbl="bgAccFollowNode1" presStyleIdx="2" presStyleCnt="3" custScaleX="109752" custScaleY="118094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1705775-72B1-490A-A11D-6F68BD7C1686}" type="presOf" srcId="{86476D53-F13F-4B22-BB23-70F87D61D8E5}" destId="{54921F34-743F-48A3-B2E7-2469BB36D2B6}" srcOrd="0" destOrd="2" presId="urn:microsoft.com/office/officeart/2005/8/layout/vList6"/>
    <dgm:cxn modelId="{0C288BAD-3387-4F7E-B7B5-00B363F65D2E}" type="presOf" srcId="{8142C9BB-58A7-4C4F-BA63-C5060C2F7AF0}" destId="{64DE65FB-34FF-4ADE-B5C2-8A439EC2D3FB}" srcOrd="0" destOrd="0" presId="urn:microsoft.com/office/officeart/2005/8/layout/vList6"/>
    <dgm:cxn modelId="{30BB949A-580B-473E-88CD-DB393D5B0118}" srcId="{B8CA8DB8-AD95-412F-881B-17241D0514F8}" destId="{269798D8-06F6-4F80-BA42-D64DE438D57D}" srcOrd="1" destOrd="0" parTransId="{FC18F1F5-54C0-40D8-9F30-FE34E06FDBF3}" sibTransId="{DA9B7A7C-7CBA-42DA-89CA-116C557EFECE}"/>
    <dgm:cxn modelId="{CA3DA1EF-4621-45E6-B5E6-B3AEC3C6B858}" srcId="{B8CA8DB8-AD95-412F-881B-17241D0514F8}" destId="{86476D53-F13F-4B22-BB23-70F87D61D8E5}" srcOrd="2" destOrd="0" parTransId="{6037682A-CAAD-4C3C-886C-113F83247419}" sibTransId="{95379E78-50D6-458E-A11C-2CC46415EAAE}"/>
    <dgm:cxn modelId="{60F5C43C-1367-4468-A67A-26E4F081FA4F}" type="presOf" srcId="{EEC8C677-11D5-4AF6-A0B3-C7B433DA8BE4}" destId="{ECDC66FB-E48C-459A-BF18-C37271B5C1AF}" srcOrd="0" destOrd="0" presId="urn:microsoft.com/office/officeart/2005/8/layout/vList6"/>
    <dgm:cxn modelId="{66517861-AC4D-40B7-A4D6-A8BF3978AF1E}" type="presOf" srcId="{ADB317A6-7D92-4D63-AB43-F3039426BB79}" destId="{AE71C271-842E-4C68-92F5-7B360E8825E5}" srcOrd="0" destOrd="0" presId="urn:microsoft.com/office/officeart/2005/8/layout/vList6"/>
    <dgm:cxn modelId="{A67D0B2C-7011-458D-8837-7AF12BAFBDB7}" srcId="{B8CA8DB8-AD95-412F-881B-17241D0514F8}" destId="{CE37F800-F00B-4D51-BA08-653D437D4736}" srcOrd="0" destOrd="0" parTransId="{D189761B-5B5C-4658-9538-0CD40C8BD571}" sibTransId="{DB98763D-683E-486B-8348-B47B3FF5D3E2}"/>
    <dgm:cxn modelId="{54B5C7E8-9D7F-4343-B26B-7B9777B842FD}" type="presOf" srcId="{0975C19E-DCFD-46FE-8357-7C99243D2212}" destId="{59E04F3B-EA66-4DD2-AA12-2EAEE7649DDE}" srcOrd="0" destOrd="0" presId="urn:microsoft.com/office/officeart/2005/8/layout/vList6"/>
    <dgm:cxn modelId="{10BED79E-881C-453E-BF84-B1047D13E8D7}" type="presOf" srcId="{B8CA8DB8-AD95-412F-881B-17241D0514F8}" destId="{7406800C-F4FD-422D-9B00-FFD89D61C6DD}" srcOrd="0" destOrd="0" presId="urn:microsoft.com/office/officeart/2005/8/layout/vList6"/>
    <dgm:cxn modelId="{F46738D3-6729-4EAD-BD16-14890E579056}" type="presOf" srcId="{1F2F7CC3-9F6B-4477-A2D1-2DE31315D55E}" destId="{2D6955E3-BC57-4FA5-B292-B4C2B8530624}" srcOrd="0" destOrd="0" presId="urn:microsoft.com/office/officeart/2005/8/layout/vList6"/>
    <dgm:cxn modelId="{9F3605B9-AA46-43CF-8C99-AB429002AE8C}" srcId="{1F2F7CC3-9F6B-4477-A2D1-2DE31315D55E}" destId="{ADB317A6-7D92-4D63-AB43-F3039426BB79}" srcOrd="1" destOrd="0" parTransId="{DDD44138-DDF2-447E-95CF-FA11DB95ECED}" sibTransId="{44F13C0A-66BF-4D03-A7CF-944F957F8C74}"/>
    <dgm:cxn modelId="{A90753B8-C690-40AC-9DF5-B3265BE9F01D}" srcId="{ADB317A6-7D92-4D63-AB43-F3039426BB79}" destId="{8142C9BB-58A7-4C4F-BA63-C5060C2F7AF0}" srcOrd="0" destOrd="0" parTransId="{23F51E59-3388-4D83-B856-D901022C41E2}" sibTransId="{2BC65B7E-B3B3-4699-91FB-2D802EC7655E}"/>
    <dgm:cxn modelId="{A3F2C03B-E509-440F-8F7A-F24F4D6692F8}" srcId="{1F2F7CC3-9F6B-4477-A2D1-2DE31315D55E}" destId="{EEC8C677-11D5-4AF6-A0B3-C7B433DA8BE4}" srcOrd="0" destOrd="0" parTransId="{0ABDFCD6-3605-4670-B947-F9CBDB90F965}" sibTransId="{ED6C08E4-8F11-4DD2-8D5B-397E94737FAF}"/>
    <dgm:cxn modelId="{D9D48062-D034-4E86-9D17-6D40EAC97074}" srcId="{1F2F7CC3-9F6B-4477-A2D1-2DE31315D55E}" destId="{B8CA8DB8-AD95-412F-881B-17241D0514F8}" srcOrd="2" destOrd="0" parTransId="{20ED584C-1C1E-4AE0-9922-11AE65B7EEBE}" sibTransId="{98DCA5BE-14B2-42A6-892C-46D3A95E6995}"/>
    <dgm:cxn modelId="{65CEEF97-8A4E-43D1-B0C3-997DB861246F}" srcId="{B8CA8DB8-AD95-412F-881B-17241D0514F8}" destId="{6714079C-A60B-424A-98E6-731E5C5C68AB}" srcOrd="3" destOrd="0" parTransId="{D229D111-5849-4E1D-95BC-606608341443}" sibTransId="{9BEFC9A9-DF68-43BD-B993-431F1AE245AC}"/>
    <dgm:cxn modelId="{82B66449-58D6-4B40-BD57-A04793617637}" type="presOf" srcId="{6714079C-A60B-424A-98E6-731E5C5C68AB}" destId="{54921F34-743F-48A3-B2E7-2469BB36D2B6}" srcOrd="0" destOrd="3" presId="urn:microsoft.com/office/officeart/2005/8/layout/vList6"/>
    <dgm:cxn modelId="{5EFFFAE4-DA40-46C0-B5DC-106C1C00DC23}" srcId="{EEC8C677-11D5-4AF6-A0B3-C7B433DA8BE4}" destId="{0975C19E-DCFD-46FE-8357-7C99243D2212}" srcOrd="0" destOrd="0" parTransId="{96FF7AD5-CB6E-4675-9884-DCB07B5B2AC4}" sibTransId="{237C454D-0005-4D04-B226-F9CE33C253DF}"/>
    <dgm:cxn modelId="{2E1F0B5B-0F0A-4E53-9F02-B9809A88853A}" type="presOf" srcId="{CE37F800-F00B-4D51-BA08-653D437D4736}" destId="{54921F34-743F-48A3-B2E7-2469BB36D2B6}" srcOrd="0" destOrd="0" presId="urn:microsoft.com/office/officeart/2005/8/layout/vList6"/>
    <dgm:cxn modelId="{718C58AE-F031-43B9-B2DA-28188C7CA95F}" type="presOf" srcId="{269798D8-06F6-4F80-BA42-D64DE438D57D}" destId="{54921F34-743F-48A3-B2E7-2469BB36D2B6}" srcOrd="0" destOrd="1" presId="urn:microsoft.com/office/officeart/2005/8/layout/vList6"/>
    <dgm:cxn modelId="{7C854EA0-780C-48E9-8AC9-D27F1F1CAFCF}" type="presParOf" srcId="{2D6955E3-BC57-4FA5-B292-B4C2B8530624}" destId="{C5C90339-656A-4332-A202-CF8A12574224}" srcOrd="0" destOrd="0" presId="urn:microsoft.com/office/officeart/2005/8/layout/vList6"/>
    <dgm:cxn modelId="{439A617B-329A-4A27-9CF9-7A1D6F0CA754}" type="presParOf" srcId="{C5C90339-656A-4332-A202-CF8A12574224}" destId="{ECDC66FB-E48C-459A-BF18-C37271B5C1AF}" srcOrd="0" destOrd="0" presId="urn:microsoft.com/office/officeart/2005/8/layout/vList6"/>
    <dgm:cxn modelId="{B33BF74C-A3A6-4031-AEDE-5FD9649A651B}" type="presParOf" srcId="{C5C90339-656A-4332-A202-CF8A12574224}" destId="{59E04F3B-EA66-4DD2-AA12-2EAEE7649DDE}" srcOrd="1" destOrd="0" presId="urn:microsoft.com/office/officeart/2005/8/layout/vList6"/>
    <dgm:cxn modelId="{7E8669F1-F66F-4533-BF0E-54F2E0D6196A}" type="presParOf" srcId="{2D6955E3-BC57-4FA5-B292-B4C2B8530624}" destId="{57A60012-4832-4BE2-A333-3E0D3BFF14BD}" srcOrd="1" destOrd="0" presId="urn:microsoft.com/office/officeart/2005/8/layout/vList6"/>
    <dgm:cxn modelId="{F58E5D46-2347-4993-82A7-0AE818A13092}" type="presParOf" srcId="{2D6955E3-BC57-4FA5-B292-B4C2B8530624}" destId="{B01DDBD4-D259-4BC6-8E1E-9BF4EDF0357D}" srcOrd="2" destOrd="0" presId="urn:microsoft.com/office/officeart/2005/8/layout/vList6"/>
    <dgm:cxn modelId="{3C44BC2B-ECD3-436B-8D1B-2C548B9269B4}" type="presParOf" srcId="{B01DDBD4-D259-4BC6-8E1E-9BF4EDF0357D}" destId="{AE71C271-842E-4C68-92F5-7B360E8825E5}" srcOrd="0" destOrd="0" presId="urn:microsoft.com/office/officeart/2005/8/layout/vList6"/>
    <dgm:cxn modelId="{EA8266A8-5D21-475F-8FEE-EF4E2A595C6A}" type="presParOf" srcId="{B01DDBD4-D259-4BC6-8E1E-9BF4EDF0357D}" destId="{64DE65FB-34FF-4ADE-B5C2-8A439EC2D3FB}" srcOrd="1" destOrd="0" presId="urn:microsoft.com/office/officeart/2005/8/layout/vList6"/>
    <dgm:cxn modelId="{69C95985-B2D4-4B49-A3B6-2A299DAD0A30}" type="presParOf" srcId="{2D6955E3-BC57-4FA5-B292-B4C2B8530624}" destId="{09F227B3-FD73-4A10-A68B-DBFA5AAF6426}" srcOrd="3" destOrd="0" presId="urn:microsoft.com/office/officeart/2005/8/layout/vList6"/>
    <dgm:cxn modelId="{7D346444-FCC6-465A-81F8-3114C688AF5D}" type="presParOf" srcId="{2D6955E3-BC57-4FA5-B292-B4C2B8530624}" destId="{A6D4A3F1-78E2-4CC5-BB47-7286F82442DC}" srcOrd="4" destOrd="0" presId="urn:microsoft.com/office/officeart/2005/8/layout/vList6"/>
    <dgm:cxn modelId="{DB512EB0-27BC-402E-BD19-09E566213E39}" type="presParOf" srcId="{A6D4A3F1-78E2-4CC5-BB47-7286F82442DC}" destId="{7406800C-F4FD-422D-9B00-FFD89D61C6DD}" srcOrd="0" destOrd="0" presId="urn:microsoft.com/office/officeart/2005/8/layout/vList6"/>
    <dgm:cxn modelId="{66413AA0-A489-4675-A8AB-25A6DB2FF300}" type="presParOf" srcId="{A6D4A3F1-78E2-4CC5-BB47-7286F82442DC}" destId="{54921F34-743F-48A3-B2E7-2469BB36D2B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474A41-7A0F-411F-A9F9-69F166CF9BBF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DA7EEB01-07B4-4BB7-9926-892112A022D9}">
      <dgm:prSet phldrT="[Texto]"/>
      <dgm:spPr/>
      <dgm:t>
        <a:bodyPr/>
        <a:lstStyle/>
        <a:p>
          <a:r>
            <a:rPr lang="es-SV" dirty="0" smtClean="0"/>
            <a:t>JUEZ DE LA CAUSA </a:t>
          </a:r>
          <a:endParaRPr lang="es-SV" dirty="0"/>
        </a:p>
      </dgm:t>
    </dgm:pt>
    <dgm:pt modelId="{DE52966B-9C1E-41D6-AA7F-B226E6040E4C}" type="parTrans" cxnId="{2DA45F4F-F7DC-41BB-957A-E7E22B582F9E}">
      <dgm:prSet/>
      <dgm:spPr/>
      <dgm:t>
        <a:bodyPr/>
        <a:lstStyle/>
        <a:p>
          <a:endParaRPr lang="es-SV"/>
        </a:p>
      </dgm:t>
    </dgm:pt>
    <dgm:pt modelId="{EB0E9AB2-E1B4-4E4C-9F9B-77D7AD9C760E}" type="sibTrans" cxnId="{2DA45F4F-F7DC-41BB-957A-E7E22B582F9E}">
      <dgm:prSet/>
      <dgm:spPr/>
      <dgm:t>
        <a:bodyPr/>
        <a:lstStyle/>
        <a:p>
          <a:endParaRPr lang="es-SV"/>
        </a:p>
      </dgm:t>
    </dgm:pt>
    <dgm:pt modelId="{5DD1CCCC-787D-4730-9BF6-38FD5384961D}">
      <dgm:prSet phldrT="[Texto]"/>
      <dgm:spPr/>
      <dgm:t>
        <a:bodyPr/>
        <a:lstStyle/>
        <a:p>
          <a:r>
            <a:rPr lang="es-SV" dirty="0" smtClean="0"/>
            <a:t>Juez Instructor</a:t>
          </a:r>
          <a:endParaRPr lang="es-SV" dirty="0"/>
        </a:p>
      </dgm:t>
    </dgm:pt>
    <dgm:pt modelId="{A18C5136-E49C-4C61-A468-3562CDD19023}" type="parTrans" cxnId="{2B9AFB7A-D1A6-4483-820C-BD823E29DD98}">
      <dgm:prSet/>
      <dgm:spPr/>
      <dgm:t>
        <a:bodyPr/>
        <a:lstStyle/>
        <a:p>
          <a:endParaRPr lang="es-SV"/>
        </a:p>
      </dgm:t>
    </dgm:pt>
    <dgm:pt modelId="{78027CC9-5D6B-4705-95C5-147306DB81CD}" type="sibTrans" cxnId="{2B9AFB7A-D1A6-4483-820C-BD823E29DD98}">
      <dgm:prSet/>
      <dgm:spPr/>
      <dgm:t>
        <a:bodyPr/>
        <a:lstStyle/>
        <a:p>
          <a:endParaRPr lang="es-SV"/>
        </a:p>
      </dgm:t>
    </dgm:pt>
    <dgm:pt modelId="{D987081C-F649-4F58-AFDA-2DB977D84452}">
      <dgm:prSet phldrT="[Texto]"/>
      <dgm:spPr/>
      <dgm:t>
        <a:bodyPr/>
        <a:lstStyle/>
        <a:p>
          <a:r>
            <a:rPr lang="es-SV" dirty="0" smtClean="0"/>
            <a:t>OBJETIVO</a:t>
          </a:r>
          <a:endParaRPr lang="es-SV" dirty="0"/>
        </a:p>
      </dgm:t>
    </dgm:pt>
    <dgm:pt modelId="{E8F9DAD5-DFDA-4C74-AFC6-DB75F7E1C7A9}" type="parTrans" cxnId="{80420C42-BBBF-4B25-9EC0-936952829CE7}">
      <dgm:prSet/>
      <dgm:spPr/>
      <dgm:t>
        <a:bodyPr/>
        <a:lstStyle/>
        <a:p>
          <a:endParaRPr lang="es-SV"/>
        </a:p>
      </dgm:t>
    </dgm:pt>
    <dgm:pt modelId="{D6695F2F-4B0B-4A96-A480-4615D323BC4A}" type="sibTrans" cxnId="{80420C42-BBBF-4B25-9EC0-936952829CE7}">
      <dgm:prSet/>
      <dgm:spPr/>
      <dgm:t>
        <a:bodyPr/>
        <a:lstStyle/>
        <a:p>
          <a:endParaRPr lang="es-SV"/>
        </a:p>
      </dgm:t>
    </dgm:pt>
    <dgm:pt modelId="{CCBBFBB6-157A-4C75-8641-3DF211490A4E}">
      <dgm:prSet phldrT="[Texto]"/>
      <dgm:spPr/>
      <dgm:t>
        <a:bodyPr/>
        <a:lstStyle/>
        <a:p>
          <a:r>
            <a:rPr lang="es-SV" dirty="0" smtClean="0"/>
            <a:t>Ofrecimiento de la Prueba</a:t>
          </a:r>
          <a:endParaRPr lang="es-SV" dirty="0"/>
        </a:p>
      </dgm:t>
    </dgm:pt>
    <dgm:pt modelId="{90441CE8-AF71-4555-9042-F2279091CE30}" type="parTrans" cxnId="{2094CBEB-B81B-4588-B241-C8171DB4EB46}">
      <dgm:prSet/>
      <dgm:spPr/>
      <dgm:t>
        <a:bodyPr/>
        <a:lstStyle/>
        <a:p>
          <a:endParaRPr lang="es-SV"/>
        </a:p>
      </dgm:t>
    </dgm:pt>
    <dgm:pt modelId="{B5B97B2C-881F-4A07-82ED-9183183E1A78}" type="sibTrans" cxnId="{2094CBEB-B81B-4588-B241-C8171DB4EB46}">
      <dgm:prSet/>
      <dgm:spPr/>
      <dgm:t>
        <a:bodyPr/>
        <a:lstStyle/>
        <a:p>
          <a:endParaRPr lang="es-SV"/>
        </a:p>
      </dgm:t>
    </dgm:pt>
    <dgm:pt modelId="{6B0AE64C-13A1-489C-936E-45D17DCA6B89}">
      <dgm:prSet phldrT="[Texto]"/>
      <dgm:spPr/>
      <dgm:t>
        <a:bodyPr/>
        <a:lstStyle/>
        <a:p>
          <a:r>
            <a:rPr lang="es-SV" dirty="0" smtClean="0"/>
            <a:t>CONSECUENCIAS</a:t>
          </a:r>
          <a:endParaRPr lang="es-SV" dirty="0"/>
        </a:p>
      </dgm:t>
    </dgm:pt>
    <dgm:pt modelId="{DF349FA7-B4C6-4142-AF63-01DBA313AF8D}" type="parTrans" cxnId="{ADFE6892-CC2D-4F79-B4A9-9A98EFE7C786}">
      <dgm:prSet/>
      <dgm:spPr/>
      <dgm:t>
        <a:bodyPr/>
        <a:lstStyle/>
        <a:p>
          <a:endParaRPr lang="es-SV"/>
        </a:p>
      </dgm:t>
    </dgm:pt>
    <dgm:pt modelId="{7C3FDE03-E4CC-4D25-821D-7772D556F9FC}" type="sibTrans" cxnId="{ADFE6892-CC2D-4F79-B4A9-9A98EFE7C786}">
      <dgm:prSet/>
      <dgm:spPr/>
      <dgm:t>
        <a:bodyPr/>
        <a:lstStyle/>
        <a:p>
          <a:endParaRPr lang="es-SV"/>
        </a:p>
      </dgm:t>
    </dgm:pt>
    <dgm:pt modelId="{332D80F9-86C1-463D-BE36-A87EB76C95F6}">
      <dgm:prSet phldrT="[Texto]"/>
      <dgm:spPr/>
      <dgm:t>
        <a:bodyPr/>
        <a:lstStyle/>
        <a:p>
          <a:r>
            <a:rPr lang="es-SV" dirty="0" smtClean="0"/>
            <a:t>Decretar sobreseimiento </a:t>
          </a:r>
          <a:endParaRPr lang="es-SV" dirty="0"/>
        </a:p>
      </dgm:t>
    </dgm:pt>
    <dgm:pt modelId="{7BF44BDF-9D1D-491B-A424-9F918923306B}" type="parTrans" cxnId="{F19329E8-36F9-469B-9ADD-DB02FF1F4678}">
      <dgm:prSet/>
      <dgm:spPr/>
      <dgm:t>
        <a:bodyPr/>
        <a:lstStyle/>
        <a:p>
          <a:endParaRPr lang="es-SV"/>
        </a:p>
      </dgm:t>
    </dgm:pt>
    <dgm:pt modelId="{C4EA5D1C-AEC6-4F45-8917-06FF4BFA7B20}" type="sibTrans" cxnId="{F19329E8-36F9-469B-9ADD-DB02FF1F4678}">
      <dgm:prSet/>
      <dgm:spPr/>
      <dgm:t>
        <a:bodyPr/>
        <a:lstStyle/>
        <a:p>
          <a:endParaRPr lang="es-SV"/>
        </a:p>
      </dgm:t>
    </dgm:pt>
    <dgm:pt modelId="{18B73112-4D90-4FD7-9FBD-E1F300FC3CC2}">
      <dgm:prSet phldrT="[Texto]"/>
      <dgm:spPr/>
      <dgm:t>
        <a:bodyPr/>
        <a:lstStyle/>
        <a:p>
          <a:r>
            <a:rPr lang="es-SV" dirty="0" smtClean="0"/>
            <a:t>Decretar apertura a juicio</a:t>
          </a:r>
          <a:endParaRPr lang="es-SV" dirty="0"/>
        </a:p>
      </dgm:t>
    </dgm:pt>
    <dgm:pt modelId="{012F8512-8B1C-4C27-8CE0-355909DDCA4D}" type="parTrans" cxnId="{D2B48AD7-7860-4531-A362-A53DBFEF9CCE}">
      <dgm:prSet/>
      <dgm:spPr/>
      <dgm:t>
        <a:bodyPr/>
        <a:lstStyle/>
        <a:p>
          <a:endParaRPr lang="es-SV"/>
        </a:p>
      </dgm:t>
    </dgm:pt>
    <dgm:pt modelId="{FE7F69F5-F385-4A75-AD1D-CCAAD1CB05F2}" type="sibTrans" cxnId="{D2B48AD7-7860-4531-A362-A53DBFEF9CCE}">
      <dgm:prSet/>
      <dgm:spPr/>
      <dgm:t>
        <a:bodyPr/>
        <a:lstStyle/>
        <a:p>
          <a:endParaRPr lang="es-SV"/>
        </a:p>
      </dgm:t>
    </dgm:pt>
    <dgm:pt modelId="{B99F9EEF-A001-4793-AF9B-7AFF513A4457}">
      <dgm:prSet phldrT="[Texto]"/>
      <dgm:spPr/>
      <dgm:t>
        <a:bodyPr/>
        <a:lstStyle/>
        <a:p>
          <a:r>
            <a:rPr lang="es-SV" dirty="0" smtClean="0"/>
            <a:t>Finalizar o suspender el proceso.</a:t>
          </a:r>
          <a:endParaRPr lang="es-SV" dirty="0"/>
        </a:p>
      </dgm:t>
    </dgm:pt>
    <dgm:pt modelId="{039F4E77-61E1-4BA0-8AC9-C2BE19F62B48}" type="parTrans" cxnId="{3489D8CE-BA41-400E-BBC0-AFA237981325}">
      <dgm:prSet/>
      <dgm:spPr/>
      <dgm:t>
        <a:bodyPr/>
        <a:lstStyle/>
        <a:p>
          <a:endParaRPr lang="es-SV"/>
        </a:p>
      </dgm:t>
    </dgm:pt>
    <dgm:pt modelId="{2117076C-55E4-4465-A838-86853A6DB96D}" type="sibTrans" cxnId="{3489D8CE-BA41-400E-BBC0-AFA237981325}">
      <dgm:prSet/>
      <dgm:spPr/>
      <dgm:t>
        <a:bodyPr/>
        <a:lstStyle/>
        <a:p>
          <a:endParaRPr lang="es-SV"/>
        </a:p>
      </dgm:t>
    </dgm:pt>
    <dgm:pt modelId="{D961BD1F-5602-4F9F-9547-4E85439A24B7}" type="pres">
      <dgm:prSet presAssocID="{F4474A41-7A0F-411F-A9F9-69F166CF9BB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8B6DD504-F05E-488D-9EAB-562E2E253F78}" type="pres">
      <dgm:prSet presAssocID="{DA7EEB01-07B4-4BB7-9926-892112A022D9}" presName="circle1" presStyleLbl="node1" presStyleIdx="0" presStyleCnt="3"/>
      <dgm:spPr/>
    </dgm:pt>
    <dgm:pt modelId="{6E9F0EBB-7125-4469-B13D-415C49BE1A83}" type="pres">
      <dgm:prSet presAssocID="{DA7EEB01-07B4-4BB7-9926-892112A022D9}" presName="space" presStyleCnt="0"/>
      <dgm:spPr/>
    </dgm:pt>
    <dgm:pt modelId="{742BC799-0ED4-422B-AC90-38AFCD18BFDC}" type="pres">
      <dgm:prSet presAssocID="{DA7EEB01-07B4-4BB7-9926-892112A022D9}" presName="rect1" presStyleLbl="alignAcc1" presStyleIdx="0" presStyleCnt="3"/>
      <dgm:spPr/>
      <dgm:t>
        <a:bodyPr/>
        <a:lstStyle/>
        <a:p>
          <a:endParaRPr lang="es-SV"/>
        </a:p>
      </dgm:t>
    </dgm:pt>
    <dgm:pt modelId="{1B09A565-D8B4-4678-BA05-7CF24167E4A2}" type="pres">
      <dgm:prSet presAssocID="{D987081C-F649-4F58-AFDA-2DB977D84452}" presName="vertSpace2" presStyleLbl="node1" presStyleIdx="0" presStyleCnt="3"/>
      <dgm:spPr/>
    </dgm:pt>
    <dgm:pt modelId="{7E8B7694-D22B-4355-9BBA-56F40EA3BAA4}" type="pres">
      <dgm:prSet presAssocID="{D987081C-F649-4F58-AFDA-2DB977D84452}" presName="circle2" presStyleLbl="node1" presStyleIdx="1" presStyleCnt="3"/>
      <dgm:spPr/>
    </dgm:pt>
    <dgm:pt modelId="{E43C0CDB-BFAD-451E-BDE6-5D4B6911B66E}" type="pres">
      <dgm:prSet presAssocID="{D987081C-F649-4F58-AFDA-2DB977D84452}" presName="rect2" presStyleLbl="alignAcc1" presStyleIdx="1" presStyleCnt="3"/>
      <dgm:spPr/>
      <dgm:t>
        <a:bodyPr/>
        <a:lstStyle/>
        <a:p>
          <a:endParaRPr lang="es-SV"/>
        </a:p>
      </dgm:t>
    </dgm:pt>
    <dgm:pt modelId="{86DC7BD6-01E8-42A6-BCD0-35286DA817AE}" type="pres">
      <dgm:prSet presAssocID="{6B0AE64C-13A1-489C-936E-45D17DCA6B89}" presName="vertSpace3" presStyleLbl="node1" presStyleIdx="1" presStyleCnt="3"/>
      <dgm:spPr/>
    </dgm:pt>
    <dgm:pt modelId="{D7C5A4BA-AF9D-482A-BE18-66AD9DE82A6C}" type="pres">
      <dgm:prSet presAssocID="{6B0AE64C-13A1-489C-936E-45D17DCA6B89}" presName="circle3" presStyleLbl="node1" presStyleIdx="2" presStyleCnt="3"/>
      <dgm:spPr/>
    </dgm:pt>
    <dgm:pt modelId="{7412DF75-8FCC-4566-8B2D-777BFD04C5BE}" type="pres">
      <dgm:prSet presAssocID="{6B0AE64C-13A1-489C-936E-45D17DCA6B89}" presName="rect3" presStyleLbl="alignAcc1" presStyleIdx="2" presStyleCnt="3"/>
      <dgm:spPr/>
      <dgm:t>
        <a:bodyPr/>
        <a:lstStyle/>
        <a:p>
          <a:endParaRPr lang="es-SV"/>
        </a:p>
      </dgm:t>
    </dgm:pt>
    <dgm:pt modelId="{4EF421F4-7975-42D1-96BC-228651C8F5CF}" type="pres">
      <dgm:prSet presAssocID="{DA7EEB01-07B4-4BB7-9926-892112A022D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EC2A87A-F303-4EB1-AF33-D071335A09B0}" type="pres">
      <dgm:prSet presAssocID="{DA7EEB01-07B4-4BB7-9926-892112A022D9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A31D0FB-8841-4784-AF3A-DEC3BC2499A9}" type="pres">
      <dgm:prSet presAssocID="{D987081C-F649-4F58-AFDA-2DB977D84452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FABE561-ADF6-4B6E-ABFB-3CED353D7B68}" type="pres">
      <dgm:prSet presAssocID="{D987081C-F649-4F58-AFDA-2DB977D84452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303F9FC-20DE-4C21-8C8F-0DEED64FAA1E}" type="pres">
      <dgm:prSet presAssocID="{6B0AE64C-13A1-489C-936E-45D17DCA6B8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915F174-71A4-45EE-BD0D-003F790F3D30}" type="pres">
      <dgm:prSet presAssocID="{6B0AE64C-13A1-489C-936E-45D17DCA6B89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ADFE6892-CC2D-4F79-B4A9-9A98EFE7C786}" srcId="{F4474A41-7A0F-411F-A9F9-69F166CF9BBF}" destId="{6B0AE64C-13A1-489C-936E-45D17DCA6B89}" srcOrd="2" destOrd="0" parTransId="{DF349FA7-B4C6-4142-AF63-01DBA313AF8D}" sibTransId="{7C3FDE03-E4CC-4D25-821D-7772D556F9FC}"/>
    <dgm:cxn modelId="{B09F52D0-FC26-4F64-9A55-E057D3BF4BD6}" type="presOf" srcId="{18B73112-4D90-4FD7-9FBD-E1F300FC3CC2}" destId="{2915F174-71A4-45EE-BD0D-003F790F3D30}" srcOrd="0" destOrd="1" presId="urn:microsoft.com/office/officeart/2005/8/layout/target3"/>
    <dgm:cxn modelId="{35E4B489-66A7-4E12-B2BB-0B3FC7D55337}" type="presOf" srcId="{DA7EEB01-07B4-4BB7-9926-892112A022D9}" destId="{4EF421F4-7975-42D1-96BC-228651C8F5CF}" srcOrd="1" destOrd="0" presId="urn:microsoft.com/office/officeart/2005/8/layout/target3"/>
    <dgm:cxn modelId="{3DBF266D-CB9B-454B-8850-1E6BA3303E07}" type="presOf" srcId="{332D80F9-86C1-463D-BE36-A87EB76C95F6}" destId="{2915F174-71A4-45EE-BD0D-003F790F3D30}" srcOrd="0" destOrd="0" presId="urn:microsoft.com/office/officeart/2005/8/layout/target3"/>
    <dgm:cxn modelId="{A43A7C5A-BC0D-42B4-87BE-0AA1C20A5AEE}" type="presOf" srcId="{F4474A41-7A0F-411F-A9F9-69F166CF9BBF}" destId="{D961BD1F-5602-4F9F-9547-4E85439A24B7}" srcOrd="0" destOrd="0" presId="urn:microsoft.com/office/officeart/2005/8/layout/target3"/>
    <dgm:cxn modelId="{D2B48AD7-7860-4531-A362-A53DBFEF9CCE}" srcId="{6B0AE64C-13A1-489C-936E-45D17DCA6B89}" destId="{18B73112-4D90-4FD7-9FBD-E1F300FC3CC2}" srcOrd="1" destOrd="0" parTransId="{012F8512-8B1C-4C27-8CE0-355909DDCA4D}" sibTransId="{FE7F69F5-F385-4A75-AD1D-CCAAD1CB05F2}"/>
    <dgm:cxn modelId="{80420C42-BBBF-4B25-9EC0-936952829CE7}" srcId="{F4474A41-7A0F-411F-A9F9-69F166CF9BBF}" destId="{D987081C-F649-4F58-AFDA-2DB977D84452}" srcOrd="1" destOrd="0" parTransId="{E8F9DAD5-DFDA-4C74-AFC6-DB75F7E1C7A9}" sibTransId="{D6695F2F-4B0B-4A96-A480-4615D323BC4A}"/>
    <dgm:cxn modelId="{2DA45F4F-F7DC-41BB-957A-E7E22B582F9E}" srcId="{F4474A41-7A0F-411F-A9F9-69F166CF9BBF}" destId="{DA7EEB01-07B4-4BB7-9926-892112A022D9}" srcOrd="0" destOrd="0" parTransId="{DE52966B-9C1E-41D6-AA7F-B226E6040E4C}" sibTransId="{EB0E9AB2-E1B4-4E4C-9F9B-77D7AD9C760E}"/>
    <dgm:cxn modelId="{F19329E8-36F9-469B-9ADD-DB02FF1F4678}" srcId="{6B0AE64C-13A1-489C-936E-45D17DCA6B89}" destId="{332D80F9-86C1-463D-BE36-A87EB76C95F6}" srcOrd="0" destOrd="0" parTransId="{7BF44BDF-9D1D-491B-A424-9F918923306B}" sibTransId="{C4EA5D1C-AEC6-4F45-8917-06FF4BFA7B20}"/>
    <dgm:cxn modelId="{B34D91BB-51E3-4751-A13A-35C0B9A0E7B9}" type="presOf" srcId="{B99F9EEF-A001-4793-AF9B-7AFF513A4457}" destId="{2915F174-71A4-45EE-BD0D-003F790F3D30}" srcOrd="0" destOrd="2" presId="urn:microsoft.com/office/officeart/2005/8/layout/target3"/>
    <dgm:cxn modelId="{2B9AFB7A-D1A6-4483-820C-BD823E29DD98}" srcId="{DA7EEB01-07B4-4BB7-9926-892112A022D9}" destId="{5DD1CCCC-787D-4730-9BF6-38FD5384961D}" srcOrd="0" destOrd="0" parTransId="{A18C5136-E49C-4C61-A468-3562CDD19023}" sibTransId="{78027CC9-5D6B-4705-95C5-147306DB81CD}"/>
    <dgm:cxn modelId="{C537A06C-D7DB-4E48-8F23-A1383D037E5C}" type="presOf" srcId="{D987081C-F649-4F58-AFDA-2DB977D84452}" destId="{E43C0CDB-BFAD-451E-BDE6-5D4B6911B66E}" srcOrd="0" destOrd="0" presId="urn:microsoft.com/office/officeart/2005/8/layout/target3"/>
    <dgm:cxn modelId="{75A1C494-7232-483F-9B30-8EB11E32C860}" type="presOf" srcId="{D987081C-F649-4F58-AFDA-2DB977D84452}" destId="{EA31D0FB-8841-4784-AF3A-DEC3BC2499A9}" srcOrd="1" destOrd="0" presId="urn:microsoft.com/office/officeart/2005/8/layout/target3"/>
    <dgm:cxn modelId="{E34BAF00-65D8-4B86-AD3F-1482AF3BE9BC}" type="presOf" srcId="{CCBBFBB6-157A-4C75-8641-3DF211490A4E}" destId="{6FABE561-ADF6-4B6E-ABFB-3CED353D7B68}" srcOrd="0" destOrd="0" presId="urn:microsoft.com/office/officeart/2005/8/layout/target3"/>
    <dgm:cxn modelId="{C64EEA2F-0DD4-47D2-B29A-8231B56B7BD5}" type="presOf" srcId="{6B0AE64C-13A1-489C-936E-45D17DCA6B89}" destId="{7412DF75-8FCC-4566-8B2D-777BFD04C5BE}" srcOrd="0" destOrd="0" presId="urn:microsoft.com/office/officeart/2005/8/layout/target3"/>
    <dgm:cxn modelId="{5E12F4D0-56DC-443F-862A-08B200D7451B}" type="presOf" srcId="{DA7EEB01-07B4-4BB7-9926-892112A022D9}" destId="{742BC799-0ED4-422B-AC90-38AFCD18BFDC}" srcOrd="0" destOrd="0" presId="urn:microsoft.com/office/officeart/2005/8/layout/target3"/>
    <dgm:cxn modelId="{D68B5296-8D06-4489-A4BE-33A9937A8B5C}" type="presOf" srcId="{6B0AE64C-13A1-489C-936E-45D17DCA6B89}" destId="{3303F9FC-20DE-4C21-8C8F-0DEED64FAA1E}" srcOrd="1" destOrd="0" presId="urn:microsoft.com/office/officeart/2005/8/layout/target3"/>
    <dgm:cxn modelId="{3489D8CE-BA41-400E-BBC0-AFA237981325}" srcId="{6B0AE64C-13A1-489C-936E-45D17DCA6B89}" destId="{B99F9EEF-A001-4793-AF9B-7AFF513A4457}" srcOrd="2" destOrd="0" parTransId="{039F4E77-61E1-4BA0-8AC9-C2BE19F62B48}" sibTransId="{2117076C-55E4-4465-A838-86853A6DB96D}"/>
    <dgm:cxn modelId="{2094CBEB-B81B-4588-B241-C8171DB4EB46}" srcId="{D987081C-F649-4F58-AFDA-2DB977D84452}" destId="{CCBBFBB6-157A-4C75-8641-3DF211490A4E}" srcOrd="0" destOrd="0" parTransId="{90441CE8-AF71-4555-9042-F2279091CE30}" sibTransId="{B5B97B2C-881F-4A07-82ED-9183183E1A78}"/>
    <dgm:cxn modelId="{435D9B81-D46D-4786-A697-511C4F065960}" type="presOf" srcId="{5DD1CCCC-787D-4730-9BF6-38FD5384961D}" destId="{5EC2A87A-F303-4EB1-AF33-D071335A09B0}" srcOrd="0" destOrd="0" presId="urn:microsoft.com/office/officeart/2005/8/layout/target3"/>
    <dgm:cxn modelId="{9C0FABEA-B619-448A-85BA-EA54EF6FF5B5}" type="presParOf" srcId="{D961BD1F-5602-4F9F-9547-4E85439A24B7}" destId="{8B6DD504-F05E-488D-9EAB-562E2E253F78}" srcOrd="0" destOrd="0" presId="urn:microsoft.com/office/officeart/2005/8/layout/target3"/>
    <dgm:cxn modelId="{54CF1928-16B9-4B16-B2DD-1554B234298D}" type="presParOf" srcId="{D961BD1F-5602-4F9F-9547-4E85439A24B7}" destId="{6E9F0EBB-7125-4469-B13D-415C49BE1A83}" srcOrd="1" destOrd="0" presId="urn:microsoft.com/office/officeart/2005/8/layout/target3"/>
    <dgm:cxn modelId="{169A0052-715E-4402-858B-A966D280097A}" type="presParOf" srcId="{D961BD1F-5602-4F9F-9547-4E85439A24B7}" destId="{742BC799-0ED4-422B-AC90-38AFCD18BFDC}" srcOrd="2" destOrd="0" presId="urn:microsoft.com/office/officeart/2005/8/layout/target3"/>
    <dgm:cxn modelId="{2A7540FA-D3A8-4850-AFF6-F526C701C760}" type="presParOf" srcId="{D961BD1F-5602-4F9F-9547-4E85439A24B7}" destId="{1B09A565-D8B4-4678-BA05-7CF24167E4A2}" srcOrd="3" destOrd="0" presId="urn:microsoft.com/office/officeart/2005/8/layout/target3"/>
    <dgm:cxn modelId="{9D334969-D384-4C34-B404-9F5ED0C112D7}" type="presParOf" srcId="{D961BD1F-5602-4F9F-9547-4E85439A24B7}" destId="{7E8B7694-D22B-4355-9BBA-56F40EA3BAA4}" srcOrd="4" destOrd="0" presId="urn:microsoft.com/office/officeart/2005/8/layout/target3"/>
    <dgm:cxn modelId="{E898ADA5-C2D8-46A4-A4DF-6B64DB337FF2}" type="presParOf" srcId="{D961BD1F-5602-4F9F-9547-4E85439A24B7}" destId="{E43C0CDB-BFAD-451E-BDE6-5D4B6911B66E}" srcOrd="5" destOrd="0" presId="urn:microsoft.com/office/officeart/2005/8/layout/target3"/>
    <dgm:cxn modelId="{0154F4E4-202D-4F75-A709-CAA80E95A51D}" type="presParOf" srcId="{D961BD1F-5602-4F9F-9547-4E85439A24B7}" destId="{86DC7BD6-01E8-42A6-BCD0-35286DA817AE}" srcOrd="6" destOrd="0" presId="urn:microsoft.com/office/officeart/2005/8/layout/target3"/>
    <dgm:cxn modelId="{5D9EF9A1-DDC5-47D1-9AC2-50A6F5436C14}" type="presParOf" srcId="{D961BD1F-5602-4F9F-9547-4E85439A24B7}" destId="{D7C5A4BA-AF9D-482A-BE18-66AD9DE82A6C}" srcOrd="7" destOrd="0" presId="urn:microsoft.com/office/officeart/2005/8/layout/target3"/>
    <dgm:cxn modelId="{AA5A8A66-79EC-4E4D-961F-D7AA9448A0F4}" type="presParOf" srcId="{D961BD1F-5602-4F9F-9547-4E85439A24B7}" destId="{7412DF75-8FCC-4566-8B2D-777BFD04C5BE}" srcOrd="8" destOrd="0" presId="urn:microsoft.com/office/officeart/2005/8/layout/target3"/>
    <dgm:cxn modelId="{BDC41C69-8787-4415-B492-FC7C5FFD04D7}" type="presParOf" srcId="{D961BD1F-5602-4F9F-9547-4E85439A24B7}" destId="{4EF421F4-7975-42D1-96BC-228651C8F5CF}" srcOrd="9" destOrd="0" presId="urn:microsoft.com/office/officeart/2005/8/layout/target3"/>
    <dgm:cxn modelId="{7F4F442F-EE03-474F-80AB-D88AA747CBCA}" type="presParOf" srcId="{D961BD1F-5602-4F9F-9547-4E85439A24B7}" destId="{5EC2A87A-F303-4EB1-AF33-D071335A09B0}" srcOrd="10" destOrd="0" presId="urn:microsoft.com/office/officeart/2005/8/layout/target3"/>
    <dgm:cxn modelId="{D62BC013-08F3-4A1B-80A9-ACC71C10B127}" type="presParOf" srcId="{D961BD1F-5602-4F9F-9547-4E85439A24B7}" destId="{EA31D0FB-8841-4784-AF3A-DEC3BC2499A9}" srcOrd="11" destOrd="0" presId="urn:microsoft.com/office/officeart/2005/8/layout/target3"/>
    <dgm:cxn modelId="{3DC46583-3212-434D-A5D8-4B195A4F0EB2}" type="presParOf" srcId="{D961BD1F-5602-4F9F-9547-4E85439A24B7}" destId="{6FABE561-ADF6-4B6E-ABFB-3CED353D7B68}" srcOrd="12" destOrd="0" presId="urn:microsoft.com/office/officeart/2005/8/layout/target3"/>
    <dgm:cxn modelId="{52D5C2CE-9345-4526-B287-4ED4D0D67C46}" type="presParOf" srcId="{D961BD1F-5602-4F9F-9547-4E85439A24B7}" destId="{3303F9FC-20DE-4C21-8C8F-0DEED64FAA1E}" srcOrd="13" destOrd="0" presId="urn:microsoft.com/office/officeart/2005/8/layout/target3"/>
    <dgm:cxn modelId="{3A0E5D34-E26A-4C63-B38D-D3CD0549EAA8}" type="presParOf" srcId="{D961BD1F-5602-4F9F-9547-4E85439A24B7}" destId="{2915F174-71A4-45EE-BD0D-003F790F3D3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9C0A3C-980A-4054-90B9-603E5C38FE56}">
      <dsp:nvSpPr>
        <dsp:cNvPr id="0" name=""/>
        <dsp:cNvSpPr/>
      </dsp:nvSpPr>
      <dsp:spPr>
        <a:xfrm>
          <a:off x="0" y="1605262"/>
          <a:ext cx="9144000" cy="4606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1353820" rIns="709676" bIns="227584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3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Art. </a:t>
          </a:r>
          <a:r>
            <a:rPr lang="es-SV" sz="3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12 </a:t>
          </a:r>
          <a:r>
            <a:rPr lang="es-SV" sz="3200" b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Cn</a:t>
          </a:r>
          <a:r>
            <a:rPr lang="es-SV" sz="3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SV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571500" lvl="2" indent="-285750" algn="just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SV" sz="3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Toda persona a quien se le impute un delito, se presumirá inocente mientras no se pruebe su culpabilidad conforme a la ley y en juicio público, en el que se le aseguren todas las garantías necesarias para su defensa</a:t>
          </a:r>
        </a:p>
      </dsp:txBody>
      <dsp:txXfrm>
        <a:off x="0" y="1605262"/>
        <a:ext cx="9144000" cy="4606875"/>
      </dsp:txXfrm>
    </dsp:sp>
    <dsp:sp modelId="{0F7D12E8-143E-4A87-A540-C1AF27AC7D83}">
      <dsp:nvSpPr>
        <dsp:cNvPr id="0" name=""/>
        <dsp:cNvSpPr/>
      </dsp:nvSpPr>
      <dsp:spPr>
        <a:xfrm>
          <a:off x="457200" y="645862"/>
          <a:ext cx="6400800" cy="1918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Presunción de Inocencia</a:t>
          </a:r>
          <a:endParaRPr lang="es-SV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0868" y="739530"/>
        <a:ext cx="6213464" cy="173146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9AC5FA-0A72-44AC-862B-6F913FD0F11E}">
      <dsp:nvSpPr>
        <dsp:cNvPr id="0" name=""/>
        <dsp:cNvSpPr/>
      </dsp:nvSpPr>
      <dsp:spPr>
        <a:xfrm>
          <a:off x="0" y="869625"/>
          <a:ext cx="91440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Presunción de Inocencia</a:t>
          </a:r>
          <a:endParaRPr lang="es-SV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399" y="929024"/>
        <a:ext cx="9025202" cy="1098002"/>
      </dsp:txXfrm>
    </dsp:sp>
    <dsp:sp modelId="{42FCB49D-57AF-454E-A6C6-D5BACAC1D30B}">
      <dsp:nvSpPr>
        <dsp:cNvPr id="0" name=""/>
        <dsp:cNvSpPr/>
      </dsp:nvSpPr>
      <dsp:spPr>
        <a:xfrm>
          <a:off x="0" y="2086425"/>
          <a:ext cx="9144000" cy="3901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322" tIns="40640" rIns="227584" bIns="40640" numCol="1" spcCol="1270" anchor="t" anchorCtr="0">
          <a:noAutofit/>
        </a:bodyPr>
        <a:lstStyle/>
        <a:p>
          <a:pPr marL="285750" lvl="1" indent="-285750" algn="just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3200" b="0" kern="1200" dirty="0" smtClean="0">
              <a:latin typeface="Arial" panose="020B0604020202020204" pitchFamily="34" charset="0"/>
              <a:cs typeface="Arial" panose="020B0604020202020204" pitchFamily="34" charset="0"/>
            </a:rPr>
            <a:t>La persona detenida debe ser informada de manera inmediata y comprensible de sus derechos y de las razones de su detención, no pudiendo ser obligada a declarar. Se garantiza al detenido la asistencia de defensor en las diligencias de los órganos auxiliares de la administración de justicia y en los procesos judiciales, en los términos que la ley establezca.</a:t>
          </a:r>
        </a:p>
      </dsp:txBody>
      <dsp:txXfrm>
        <a:off x="0" y="2086425"/>
        <a:ext cx="9144000" cy="39019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s-SV" dirty="0"/>
              <a:t>Consejo Superior de Salud Pública</a:t>
            </a:r>
          </a:p>
          <a:p>
            <a:pPr>
              <a:defRPr/>
            </a:pPr>
            <a:r>
              <a:rPr lang="es-SV" dirty="0"/>
              <a:t>Unidad Educación Permanente en </a:t>
            </a:r>
            <a:r>
              <a:rPr lang="es-SV" dirty="0" smtClean="0"/>
              <a:t>Salud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41A6CA2-B201-49BC-BD81-F0F13A44A456}" type="datetimeFigureOut">
              <a:rPr lang="es-SV" smtClean="0"/>
              <a:t>14/04/2016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s-ES" dirty="0"/>
              <a:t>Diplomado  Legislación en Salud </a:t>
            </a:r>
            <a:r>
              <a:rPr lang="es-ES" dirty="0" smtClean="0"/>
              <a:t>2015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DDE4230-CC80-4A0E-A043-3F5915F2D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51040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32719AB-4C09-46D7-952B-D84D6C6BAD5F}" type="datetimeFigureOut">
              <a:rPr lang="es-SV" smtClean="0"/>
              <a:t>14/04/2016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BA6ECB6-0B44-49A5-8C45-F4D63650E2E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1304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6ECB6-0B44-49A5-8C45-F4D63650E2E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16730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A6ECB6-0B44-49A5-8C45-F4D63650E2E5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5154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B3AE8-F1C1-4CD7-92BA-F488A483D8FD}" type="datetimeFigureOut">
              <a:rPr lang="es-SV" smtClean="0"/>
              <a:pPr/>
              <a:t>14/04/2016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3E062-82EE-4B99-98AF-60596222511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Autofit/>
          </a:bodyPr>
          <a:lstStyle/>
          <a:p>
            <a:r>
              <a:rPr lang="es-SV" sz="5400" dirty="0" smtClean="0"/>
              <a:t>Estructura del Proceso Penal</a:t>
            </a:r>
            <a:endParaRPr lang="es-SV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63688" y="4916760"/>
            <a:ext cx="6400800" cy="1752600"/>
          </a:xfrm>
        </p:spPr>
        <p:txBody>
          <a:bodyPr>
            <a:noAutofit/>
          </a:bodyPr>
          <a:lstStyle/>
          <a:p>
            <a:pPr algn="r"/>
            <a:endParaRPr lang="es-SV" sz="2000" b="1" dirty="0" smtClean="0">
              <a:solidFill>
                <a:schemeClr val="tx1"/>
              </a:solidFill>
            </a:endParaRPr>
          </a:p>
          <a:p>
            <a:pPr algn="r"/>
            <a:r>
              <a:rPr lang="es-SV" sz="2000" b="1" dirty="0" smtClean="0">
                <a:solidFill>
                  <a:schemeClr val="tx1"/>
                </a:solidFill>
              </a:rPr>
              <a:t>Facilitador: Douglas O. </a:t>
            </a:r>
            <a:r>
              <a:rPr lang="es-SV" sz="2000" b="1" smtClean="0">
                <a:solidFill>
                  <a:schemeClr val="tx1"/>
                </a:solidFill>
              </a:rPr>
              <a:t>Cruz Bonilla</a:t>
            </a:r>
            <a:endParaRPr lang="es-SV" sz="2000" b="1" dirty="0" smtClean="0">
              <a:solidFill>
                <a:schemeClr val="tx1"/>
              </a:solidFill>
            </a:endParaRPr>
          </a:p>
          <a:p>
            <a:pPr algn="r"/>
            <a:r>
              <a:rPr lang="es-SV" sz="2000" b="1" dirty="0" smtClean="0">
                <a:solidFill>
                  <a:schemeClr val="tx1"/>
                </a:solidFill>
              </a:rPr>
              <a:t>Diplomado de Legislación en Salud</a:t>
            </a:r>
          </a:p>
          <a:p>
            <a:pPr algn="r"/>
            <a:r>
              <a:rPr lang="es-SV" sz="2000" b="1" dirty="0" smtClean="0">
                <a:solidFill>
                  <a:schemeClr val="tx1"/>
                </a:solidFill>
              </a:rPr>
              <a:t>Consejo Superior de Salud Pública</a:t>
            </a:r>
            <a:endParaRPr lang="es-SV" sz="2000" b="1" dirty="0">
              <a:solidFill>
                <a:schemeClr val="tx1"/>
              </a:solidFill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3214"/>
            <a:ext cx="1584176" cy="1285343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591"/>
            <a:ext cx="2411760" cy="9321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Audiencia Preliminar, Art. 355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Vista Pública, </a:t>
            </a:r>
            <a:r>
              <a:rPr lang="es-SV" sz="3600" dirty="0" smtClean="0"/>
              <a:t>Art. 380 C.Pr.Pn.</a:t>
            </a:r>
            <a:endParaRPr lang="es-SV" sz="36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868346"/>
          </a:xfrm>
        </p:spPr>
        <p:txBody>
          <a:bodyPr>
            <a:noAutofit/>
          </a:bodyPr>
          <a:lstStyle/>
          <a:p>
            <a:r>
              <a:rPr lang="es-SV" sz="3600" dirty="0" smtClean="0"/>
              <a:t>Delitos que se Ventilan en  Proceso Sumario, art. 445 C.Pr.Pn.</a:t>
            </a:r>
            <a:endParaRPr lang="es-SV" sz="3600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824833702"/>
              </p:ext>
            </p:extLst>
          </p:nvPr>
        </p:nvGraphicFramePr>
        <p:xfrm>
          <a:off x="0" y="1196752"/>
          <a:ext cx="896448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119176"/>
              </p:ext>
            </p:extLst>
          </p:nvPr>
        </p:nvGraphicFramePr>
        <p:xfrm>
          <a:off x="571472" y="500042"/>
          <a:ext cx="8115328" cy="5626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Proceso Sumario</a:t>
            </a:r>
            <a:br>
              <a:rPr lang="es-SV" dirty="0" smtClean="0"/>
            </a:br>
            <a:r>
              <a:rPr lang="es-SV" dirty="0" smtClean="0"/>
              <a:t>Art. 445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783803"/>
              </p:ext>
            </p:extLst>
          </p:nvPr>
        </p:nvGraphicFramePr>
        <p:xfrm>
          <a:off x="0" y="1571612"/>
          <a:ext cx="914400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Excepciones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 algn="just"/>
            <a:r>
              <a:rPr lang="es-SV" sz="4000" dirty="0" smtClean="0"/>
              <a:t>No se seguirá proceso sumario  cuando el delito se haya cometido en la modalidad de criminalidad organizada.</a:t>
            </a:r>
            <a:endParaRPr lang="es-SV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285720" y="357166"/>
          <a:ext cx="8572560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Fin de la presentación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66779926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63540576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50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27196436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898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La Acción en Derecho Penal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114424"/>
              </p:ext>
            </p:extLst>
          </p:nvPr>
        </p:nvGraphicFramePr>
        <p:xfrm>
          <a:off x="205680" y="1196753"/>
          <a:ext cx="86868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761105"/>
              </p:ext>
            </p:extLst>
          </p:nvPr>
        </p:nvGraphicFramePr>
        <p:xfrm>
          <a:off x="0" y="428604"/>
          <a:ext cx="914400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Clases de Procesos Penales</a:t>
            </a:r>
            <a:b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SV" dirty="0" smtClean="0">
                <a:latin typeface="Arial" panose="020B0604020202020204" pitchFamily="34" charset="0"/>
                <a:cs typeface="Arial" panose="020B0604020202020204" pitchFamily="34" charset="0"/>
              </a:rPr>
              <a:t>en diferentes Delitos</a:t>
            </a:r>
            <a:endParaRPr lang="es-SV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5654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0414"/>
            <a:ext cx="8229600" cy="868346"/>
          </a:xfrm>
        </p:spPr>
        <p:txBody>
          <a:bodyPr/>
          <a:lstStyle/>
          <a:p>
            <a:r>
              <a:rPr lang="es-SV" dirty="0" smtClean="0"/>
              <a:t>Proceso Ordinario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794909"/>
              </p:ext>
            </p:extLst>
          </p:nvPr>
        </p:nvGraphicFramePr>
        <p:xfrm>
          <a:off x="0" y="980728"/>
          <a:ext cx="91440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123728" y="4787860"/>
            <a:ext cx="2676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AUDIENCIA ESPECIAL</a:t>
            </a:r>
            <a:endParaRPr lang="es-SV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162075" y="4787860"/>
            <a:ext cx="2676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AUDIENCIA ESPECIAL</a:t>
            </a:r>
            <a:endParaRPr lang="es-SV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 flipH="1" flipV="1">
            <a:off x="2771800" y="4005064"/>
            <a:ext cx="655077" cy="710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 flipH="1" flipV="1">
            <a:off x="5580113" y="4023648"/>
            <a:ext cx="720079" cy="557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flipV="1">
            <a:off x="6372200" y="4005064"/>
            <a:ext cx="43204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3498885" y="4014356"/>
            <a:ext cx="569058" cy="710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36104"/>
          </a:xfrm>
        </p:spPr>
        <p:txBody>
          <a:bodyPr/>
          <a:lstStyle/>
          <a:p>
            <a:r>
              <a:rPr lang="es-SV" dirty="0" smtClean="0"/>
              <a:t>Audiencia Inicial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679028"/>
              </p:ext>
            </p:extLst>
          </p:nvPr>
        </p:nvGraphicFramePr>
        <p:xfrm>
          <a:off x="0" y="980728"/>
          <a:ext cx="9036496" cy="5877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522</Words>
  <Application>Microsoft Office PowerPoint</Application>
  <PresentationFormat>Presentación en pantalla (4:3)</PresentationFormat>
  <Paragraphs>84</Paragraphs>
  <Slides>17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Tema de Office</vt:lpstr>
      <vt:lpstr>Estructura del Proceso Penal</vt:lpstr>
      <vt:lpstr>Presentación de PowerPoint</vt:lpstr>
      <vt:lpstr>Presentación de PowerPoint</vt:lpstr>
      <vt:lpstr>Presentación de PowerPoint</vt:lpstr>
      <vt:lpstr>La Acción en Derecho Penal</vt:lpstr>
      <vt:lpstr>Presentación de PowerPoint</vt:lpstr>
      <vt:lpstr>Clases de Procesos Penales en diferentes Delitos</vt:lpstr>
      <vt:lpstr>Proceso Ordinario</vt:lpstr>
      <vt:lpstr>Audiencia Inicial</vt:lpstr>
      <vt:lpstr>Audiencia Preliminar, Art. 355</vt:lpstr>
      <vt:lpstr>Vista Pública, Art. 380 C.Pr.Pn.</vt:lpstr>
      <vt:lpstr>Delitos que se Ventilan en  Proceso Sumario, art. 445 C.Pr.Pn.</vt:lpstr>
      <vt:lpstr>Presentación de PowerPoint</vt:lpstr>
      <vt:lpstr>Proceso Sumario Art. 445</vt:lpstr>
      <vt:lpstr>Excepciones</vt:lpstr>
      <vt:lpstr>Presentación de PowerPoint</vt:lpstr>
      <vt:lpstr>Fin de la presentación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del Proceso Penal</dc:title>
  <dc:creator>Laptop03</dc:creator>
  <cp:lastModifiedBy>Douglas</cp:lastModifiedBy>
  <cp:revision>43</cp:revision>
  <cp:lastPrinted>2015-11-11T20:35:54Z</cp:lastPrinted>
  <dcterms:created xsi:type="dcterms:W3CDTF">2014-09-12T15:54:59Z</dcterms:created>
  <dcterms:modified xsi:type="dcterms:W3CDTF">2016-04-15T05:33:55Z</dcterms:modified>
</cp:coreProperties>
</file>